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134" y="1338389"/>
            <a:ext cx="7016115" cy="0"/>
          </a:xfrm>
          <a:custGeom>
            <a:avLst/>
            <a:gdLst/>
            <a:ahLst/>
            <a:cxnLst/>
            <a:rect l="l" t="t" r="r" b="b"/>
            <a:pathLst>
              <a:path w="7016115" h="0">
                <a:moveTo>
                  <a:pt x="0" y="0"/>
                </a:moveTo>
                <a:lnTo>
                  <a:pt x="7015860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2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3.png"/><Relationship Id="rId10" Type="http://schemas.openxmlformats.org/officeDocument/2006/relationships/image" Target="../media/image4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49.png"/><Relationship Id="rId4" Type="http://schemas.openxmlformats.org/officeDocument/2006/relationships/image" Target="../media/image3.png"/><Relationship Id="rId5" Type="http://schemas.openxmlformats.org/officeDocument/2006/relationships/image" Target="../media/image4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49.png"/><Relationship Id="rId10" Type="http://schemas.openxmlformats.org/officeDocument/2006/relationships/image" Target="../media/image3.png"/><Relationship Id="rId11" Type="http://schemas.openxmlformats.org/officeDocument/2006/relationships/image" Target="../media/image4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49.png"/><Relationship Id="rId13" Type="http://schemas.openxmlformats.org/officeDocument/2006/relationships/image" Target="../media/image3.png"/><Relationship Id="rId14" Type="http://schemas.openxmlformats.org/officeDocument/2006/relationships/image" Target="../media/image42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3.png"/><Relationship Id="rId9" Type="http://schemas.openxmlformats.org/officeDocument/2006/relationships/image" Target="../media/image66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4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49.png"/><Relationship Id="rId5" Type="http://schemas.openxmlformats.org/officeDocument/2006/relationships/image" Target="../media/image3.png"/><Relationship Id="rId6" Type="http://schemas.openxmlformats.org/officeDocument/2006/relationships/image" Target="../media/image4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png"/><Relationship Id="rId11" Type="http://schemas.openxmlformats.org/officeDocument/2006/relationships/image" Target="../media/image95.png"/><Relationship Id="rId12" Type="http://schemas.openxmlformats.org/officeDocument/2006/relationships/image" Target="../media/image66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1.png"/><Relationship Id="rId5" Type="http://schemas.openxmlformats.org/officeDocument/2006/relationships/image" Target="../media/image49.png"/><Relationship Id="rId6" Type="http://schemas.openxmlformats.org/officeDocument/2006/relationships/image" Target="../media/image3.png"/><Relationship Id="rId7" Type="http://schemas.openxmlformats.org/officeDocument/2006/relationships/image" Target="../media/image4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105.png"/><Relationship Id="rId10" Type="http://schemas.openxmlformats.org/officeDocument/2006/relationships/image" Target="../media/image106.png"/><Relationship Id="rId11" Type="http://schemas.openxmlformats.org/officeDocument/2006/relationships/image" Target="../media/image107.png"/><Relationship Id="rId12" Type="http://schemas.openxmlformats.org/officeDocument/2006/relationships/image" Target="../media/image108.png"/><Relationship Id="rId13" Type="http://schemas.openxmlformats.org/officeDocument/2006/relationships/image" Target="../media/image109.png"/><Relationship Id="rId14" Type="http://schemas.openxmlformats.org/officeDocument/2006/relationships/image" Target="../media/image110.png"/><Relationship Id="rId15" Type="http://schemas.openxmlformats.org/officeDocument/2006/relationships/image" Target="../media/image111.png"/><Relationship Id="rId16" Type="http://schemas.openxmlformats.org/officeDocument/2006/relationships/image" Target="../media/image112.png"/><Relationship Id="rId17" Type="http://schemas.openxmlformats.org/officeDocument/2006/relationships/image" Target="../media/image113.png"/><Relationship Id="rId18" Type="http://schemas.openxmlformats.org/officeDocument/2006/relationships/image" Target="../media/image114.png"/><Relationship Id="rId19" Type="http://schemas.openxmlformats.org/officeDocument/2006/relationships/image" Target="../media/image49.png"/><Relationship Id="rId20" Type="http://schemas.openxmlformats.org/officeDocument/2006/relationships/image" Target="../media/image3.png"/><Relationship Id="rId21" Type="http://schemas.openxmlformats.org/officeDocument/2006/relationships/image" Target="../media/image4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png"/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119.pn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49.png"/><Relationship Id="rId9" Type="http://schemas.openxmlformats.org/officeDocument/2006/relationships/image" Target="../media/image3.png"/><Relationship Id="rId10" Type="http://schemas.openxmlformats.org/officeDocument/2006/relationships/image" Target="../media/image128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13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image" Target="../media/image49.png"/><Relationship Id="rId6" Type="http://schemas.openxmlformats.org/officeDocument/2006/relationships/image" Target="../media/image3.png"/><Relationship Id="rId7" Type="http://schemas.openxmlformats.org/officeDocument/2006/relationships/image" Target="../media/image133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7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133.png"/><Relationship Id="rId6" Type="http://schemas.openxmlformats.org/officeDocument/2006/relationships/image" Target="../media/image138.png"/><Relationship Id="rId7" Type="http://schemas.openxmlformats.org/officeDocument/2006/relationships/image" Target="../media/image139.png"/><Relationship Id="rId8" Type="http://schemas.openxmlformats.org/officeDocument/2006/relationships/image" Target="../media/image140.png"/><Relationship Id="rId9" Type="http://schemas.openxmlformats.org/officeDocument/2006/relationships/image" Target="../media/image141.png"/><Relationship Id="rId10" Type="http://schemas.openxmlformats.org/officeDocument/2006/relationships/image" Target="../media/image142.png"/><Relationship Id="rId11" Type="http://schemas.openxmlformats.org/officeDocument/2006/relationships/image" Target="../media/image143.png"/><Relationship Id="rId12" Type="http://schemas.openxmlformats.org/officeDocument/2006/relationships/image" Target="../media/image144.png"/><Relationship Id="rId13" Type="http://schemas.openxmlformats.org/officeDocument/2006/relationships/image" Target="../media/image145.png"/><Relationship Id="rId14" Type="http://schemas.openxmlformats.org/officeDocument/2006/relationships/image" Target="../media/image146.png"/><Relationship Id="rId15" Type="http://schemas.openxmlformats.org/officeDocument/2006/relationships/image" Target="../media/image147.png"/><Relationship Id="rId16" Type="http://schemas.openxmlformats.org/officeDocument/2006/relationships/image" Target="../media/image148.png"/><Relationship Id="rId17" Type="http://schemas.openxmlformats.org/officeDocument/2006/relationships/image" Target="../media/image149.png"/><Relationship Id="rId18" Type="http://schemas.openxmlformats.org/officeDocument/2006/relationships/image" Target="../media/image150.png"/><Relationship Id="rId19" Type="http://schemas.openxmlformats.org/officeDocument/2006/relationships/image" Target="../media/image151.png"/><Relationship Id="rId20" Type="http://schemas.openxmlformats.org/officeDocument/2006/relationships/image" Target="../media/image152.png"/><Relationship Id="rId21" Type="http://schemas.openxmlformats.org/officeDocument/2006/relationships/image" Target="../media/image153.png"/><Relationship Id="rId22" Type="http://schemas.openxmlformats.org/officeDocument/2006/relationships/image" Target="../media/image154.png"/><Relationship Id="rId23" Type="http://schemas.openxmlformats.org/officeDocument/2006/relationships/image" Target="../media/image155.png"/><Relationship Id="rId24" Type="http://schemas.openxmlformats.org/officeDocument/2006/relationships/image" Target="../media/image156.png"/><Relationship Id="rId25" Type="http://schemas.openxmlformats.org/officeDocument/2006/relationships/image" Target="../media/image157.png"/><Relationship Id="rId26" Type="http://schemas.openxmlformats.org/officeDocument/2006/relationships/image" Target="../media/image158.png"/><Relationship Id="rId27" Type="http://schemas.openxmlformats.org/officeDocument/2006/relationships/image" Target="../media/image159.png"/><Relationship Id="rId28" Type="http://schemas.openxmlformats.org/officeDocument/2006/relationships/image" Target="../media/image160.png"/><Relationship Id="rId29" Type="http://schemas.openxmlformats.org/officeDocument/2006/relationships/image" Target="../media/image161.png"/><Relationship Id="rId30" Type="http://schemas.openxmlformats.org/officeDocument/2006/relationships/image" Target="../media/image162.png"/><Relationship Id="rId31" Type="http://schemas.openxmlformats.org/officeDocument/2006/relationships/image" Target="../media/image163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4.png"/><Relationship Id="rId3" Type="http://schemas.openxmlformats.org/officeDocument/2006/relationships/image" Target="../media/image165.png"/><Relationship Id="rId4" Type="http://schemas.openxmlformats.org/officeDocument/2006/relationships/image" Target="../media/image49.png"/><Relationship Id="rId5" Type="http://schemas.openxmlformats.org/officeDocument/2006/relationships/image" Target="../media/image3.png"/><Relationship Id="rId6" Type="http://schemas.openxmlformats.org/officeDocument/2006/relationships/image" Target="../media/image133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6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16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8.png"/><Relationship Id="rId3" Type="http://schemas.openxmlformats.org/officeDocument/2006/relationships/image" Target="../media/image49.png"/><Relationship Id="rId4" Type="http://schemas.openxmlformats.org/officeDocument/2006/relationships/image" Target="../media/image3.png"/><Relationship Id="rId5" Type="http://schemas.openxmlformats.org/officeDocument/2006/relationships/image" Target="../media/image16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170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1.png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image" Target="../media/image174.png"/><Relationship Id="rId6" Type="http://schemas.openxmlformats.org/officeDocument/2006/relationships/image" Target="../media/image175.png"/><Relationship Id="rId7" Type="http://schemas.openxmlformats.org/officeDocument/2006/relationships/image" Target="../media/image176.png"/><Relationship Id="rId8" Type="http://schemas.openxmlformats.org/officeDocument/2006/relationships/image" Target="../media/image177.png"/><Relationship Id="rId9" Type="http://schemas.openxmlformats.org/officeDocument/2006/relationships/image" Target="../media/image178.png"/><Relationship Id="rId10" Type="http://schemas.openxmlformats.org/officeDocument/2006/relationships/image" Target="../media/image179.png"/><Relationship Id="rId11" Type="http://schemas.openxmlformats.org/officeDocument/2006/relationships/image" Target="../media/image180.png"/><Relationship Id="rId12" Type="http://schemas.openxmlformats.org/officeDocument/2006/relationships/image" Target="../media/image49.png"/><Relationship Id="rId13" Type="http://schemas.openxmlformats.org/officeDocument/2006/relationships/image" Target="../media/image3.png"/><Relationship Id="rId14" Type="http://schemas.openxmlformats.org/officeDocument/2006/relationships/image" Target="../media/image13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1.png"/><Relationship Id="rId3" Type="http://schemas.openxmlformats.org/officeDocument/2006/relationships/image" Target="../media/image116.png"/><Relationship Id="rId4" Type="http://schemas.openxmlformats.org/officeDocument/2006/relationships/image" Target="../media/image182.png"/><Relationship Id="rId5" Type="http://schemas.openxmlformats.org/officeDocument/2006/relationships/image" Target="../media/image183.png"/><Relationship Id="rId6" Type="http://schemas.openxmlformats.org/officeDocument/2006/relationships/image" Target="../media/image184.png"/><Relationship Id="rId7" Type="http://schemas.openxmlformats.org/officeDocument/2006/relationships/image" Target="../media/image185.png"/><Relationship Id="rId8" Type="http://schemas.openxmlformats.org/officeDocument/2006/relationships/image" Target="../media/image186.png"/><Relationship Id="rId9" Type="http://schemas.openxmlformats.org/officeDocument/2006/relationships/image" Target="../media/image187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133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8.png"/><Relationship Id="rId3" Type="http://schemas.openxmlformats.org/officeDocument/2006/relationships/image" Target="../media/image189.png"/><Relationship Id="rId4" Type="http://schemas.openxmlformats.org/officeDocument/2006/relationships/image" Target="../media/image190.png"/><Relationship Id="rId5" Type="http://schemas.openxmlformats.org/officeDocument/2006/relationships/image" Target="../media/image49.png"/><Relationship Id="rId6" Type="http://schemas.openxmlformats.org/officeDocument/2006/relationships/image" Target="../media/image3.png"/><Relationship Id="rId7" Type="http://schemas.openxmlformats.org/officeDocument/2006/relationships/image" Target="../media/image133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1.png"/><Relationship Id="rId3" Type="http://schemas.openxmlformats.org/officeDocument/2006/relationships/image" Target="../media/image192.png"/><Relationship Id="rId4" Type="http://schemas.openxmlformats.org/officeDocument/2006/relationships/image" Target="../media/image193.png"/><Relationship Id="rId5" Type="http://schemas.openxmlformats.org/officeDocument/2006/relationships/image" Target="../media/image194.png"/><Relationship Id="rId6" Type="http://schemas.openxmlformats.org/officeDocument/2006/relationships/image" Target="../media/image195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133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6.png"/><Relationship Id="rId3" Type="http://schemas.openxmlformats.org/officeDocument/2006/relationships/image" Target="../media/image197.png"/><Relationship Id="rId4" Type="http://schemas.openxmlformats.org/officeDocument/2006/relationships/image" Target="../media/image198.png"/><Relationship Id="rId5" Type="http://schemas.openxmlformats.org/officeDocument/2006/relationships/image" Target="../media/image199.png"/><Relationship Id="rId6" Type="http://schemas.openxmlformats.org/officeDocument/2006/relationships/image" Target="../media/image200.png"/><Relationship Id="rId7" Type="http://schemas.openxmlformats.org/officeDocument/2006/relationships/image" Target="../media/image201.png"/><Relationship Id="rId8" Type="http://schemas.openxmlformats.org/officeDocument/2006/relationships/image" Target="../media/image49.png"/><Relationship Id="rId9" Type="http://schemas.openxmlformats.org/officeDocument/2006/relationships/image" Target="../media/image3.png"/><Relationship Id="rId10" Type="http://schemas.openxmlformats.org/officeDocument/2006/relationships/image" Target="../media/image133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2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133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49.png"/><Relationship Id="rId4" Type="http://schemas.openxmlformats.org/officeDocument/2006/relationships/image" Target="../media/image3.png"/><Relationship Id="rId5" Type="http://schemas.openxmlformats.org/officeDocument/2006/relationships/image" Target="../media/image133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7.png"/><Relationship Id="rId7" Type="http://schemas.openxmlformats.org/officeDocument/2006/relationships/image" Target="../media/image208.png"/><Relationship Id="rId8" Type="http://schemas.openxmlformats.org/officeDocument/2006/relationships/image" Target="../media/image179.png"/><Relationship Id="rId9" Type="http://schemas.openxmlformats.org/officeDocument/2006/relationships/image" Target="../media/image20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133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0.png"/><Relationship Id="rId3" Type="http://schemas.openxmlformats.org/officeDocument/2006/relationships/image" Target="../media/image211.png"/><Relationship Id="rId4" Type="http://schemas.openxmlformats.org/officeDocument/2006/relationships/image" Target="../media/image212.png"/><Relationship Id="rId5" Type="http://schemas.openxmlformats.org/officeDocument/2006/relationships/image" Target="../media/image213.png"/><Relationship Id="rId6" Type="http://schemas.openxmlformats.org/officeDocument/2006/relationships/image" Target="../media/image214.png"/><Relationship Id="rId7" Type="http://schemas.openxmlformats.org/officeDocument/2006/relationships/image" Target="../media/image215.png"/><Relationship Id="rId8" Type="http://schemas.openxmlformats.org/officeDocument/2006/relationships/image" Target="../media/image216.png"/><Relationship Id="rId9" Type="http://schemas.openxmlformats.org/officeDocument/2006/relationships/image" Target="../media/image217.png"/><Relationship Id="rId10" Type="http://schemas.openxmlformats.org/officeDocument/2006/relationships/image" Target="../media/image49.png"/><Relationship Id="rId11" Type="http://schemas.openxmlformats.org/officeDocument/2006/relationships/image" Target="../media/image3.png"/><Relationship Id="rId12" Type="http://schemas.openxmlformats.org/officeDocument/2006/relationships/image" Target="../media/image133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8.png"/><Relationship Id="rId3" Type="http://schemas.openxmlformats.org/officeDocument/2006/relationships/image" Target="../media/image21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133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0.png"/><Relationship Id="rId3" Type="http://schemas.openxmlformats.org/officeDocument/2006/relationships/image" Target="../media/image221.png"/><Relationship Id="rId4" Type="http://schemas.openxmlformats.org/officeDocument/2006/relationships/image" Target="../media/image222.png"/><Relationship Id="rId5" Type="http://schemas.openxmlformats.org/officeDocument/2006/relationships/image" Target="../media/image223.png"/><Relationship Id="rId6" Type="http://schemas.openxmlformats.org/officeDocument/2006/relationships/image" Target="../media/image224.png"/><Relationship Id="rId7" Type="http://schemas.openxmlformats.org/officeDocument/2006/relationships/image" Target="../media/image225.png"/><Relationship Id="rId8" Type="http://schemas.openxmlformats.org/officeDocument/2006/relationships/image" Target="../media/image226.png"/><Relationship Id="rId9" Type="http://schemas.openxmlformats.org/officeDocument/2006/relationships/image" Target="../media/image227.png"/><Relationship Id="rId10" Type="http://schemas.openxmlformats.org/officeDocument/2006/relationships/image" Target="../media/image228.png"/><Relationship Id="rId11" Type="http://schemas.openxmlformats.org/officeDocument/2006/relationships/image" Target="../media/image229.png"/><Relationship Id="rId12" Type="http://schemas.openxmlformats.org/officeDocument/2006/relationships/image" Target="../media/image230.png"/><Relationship Id="rId13" Type="http://schemas.openxmlformats.org/officeDocument/2006/relationships/image" Target="../media/image1.png"/><Relationship Id="rId14" Type="http://schemas.openxmlformats.org/officeDocument/2006/relationships/image" Target="../media/image49.png"/><Relationship Id="rId15" Type="http://schemas.openxmlformats.org/officeDocument/2006/relationships/image" Target="../media/image3.png"/><Relationship Id="rId16" Type="http://schemas.openxmlformats.org/officeDocument/2006/relationships/image" Target="../media/image133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1.png"/><Relationship Id="rId3" Type="http://schemas.openxmlformats.org/officeDocument/2006/relationships/image" Target="../media/image232.png"/><Relationship Id="rId4" Type="http://schemas.openxmlformats.org/officeDocument/2006/relationships/image" Target="../media/image233.png"/><Relationship Id="rId5" Type="http://schemas.openxmlformats.org/officeDocument/2006/relationships/image" Target="../media/image234.png"/><Relationship Id="rId6" Type="http://schemas.openxmlformats.org/officeDocument/2006/relationships/image" Target="../media/image235.png"/><Relationship Id="rId7" Type="http://schemas.openxmlformats.org/officeDocument/2006/relationships/image" Target="../media/image236.png"/><Relationship Id="rId8" Type="http://schemas.openxmlformats.org/officeDocument/2006/relationships/image" Target="../media/image237.png"/><Relationship Id="rId9" Type="http://schemas.openxmlformats.org/officeDocument/2006/relationships/image" Target="../media/image238.png"/><Relationship Id="rId10" Type="http://schemas.openxmlformats.org/officeDocument/2006/relationships/image" Target="../media/image239.png"/><Relationship Id="rId11" Type="http://schemas.openxmlformats.org/officeDocument/2006/relationships/image" Target="../media/image240.png"/><Relationship Id="rId12" Type="http://schemas.openxmlformats.org/officeDocument/2006/relationships/image" Target="../media/image241.png"/><Relationship Id="rId13" Type="http://schemas.openxmlformats.org/officeDocument/2006/relationships/image" Target="../media/image242.png"/><Relationship Id="rId14" Type="http://schemas.openxmlformats.org/officeDocument/2006/relationships/image" Target="../media/image243.png"/><Relationship Id="rId15" Type="http://schemas.openxmlformats.org/officeDocument/2006/relationships/image" Target="../media/image244.png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133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5.png"/><Relationship Id="rId3" Type="http://schemas.openxmlformats.org/officeDocument/2006/relationships/image" Target="../media/image246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png"/><Relationship Id="rId7" Type="http://schemas.openxmlformats.org/officeDocument/2006/relationships/image" Target="../media/image250.png"/><Relationship Id="rId8" Type="http://schemas.openxmlformats.org/officeDocument/2006/relationships/image" Target="../media/image251.png"/><Relationship Id="rId9" Type="http://schemas.openxmlformats.org/officeDocument/2006/relationships/image" Target="../media/image252.png"/><Relationship Id="rId10" Type="http://schemas.openxmlformats.org/officeDocument/2006/relationships/image" Target="../media/image49.png"/><Relationship Id="rId11" Type="http://schemas.openxmlformats.org/officeDocument/2006/relationships/image" Target="../media/image3.png"/><Relationship Id="rId12" Type="http://schemas.openxmlformats.org/officeDocument/2006/relationships/image" Target="../media/image133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3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133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1693481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197" y="209734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197" y="228631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247872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197" y="287953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9626" y="3071939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03197" y="360991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03197" y="379888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03197" y="398824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203197" y="4177601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9626" y="4507166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03197" y="505999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9626" y="525240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03197" y="565321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3197" y="584219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9626" y="6171755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03197" y="657256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03197" y="676192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203197" y="695090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03197" y="714025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9626" y="7332662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03197" y="773347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203197" y="792245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03197" y="8111807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03197" y="8301164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9626" y="8630729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12573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203197" y="9031160"/>
            <a:ext cx="3827145" cy="0"/>
          </a:xfrm>
          <a:custGeom>
            <a:avLst/>
            <a:gdLst/>
            <a:ahLst/>
            <a:cxnLst/>
            <a:rect l="l" t="t" r="r" b="b"/>
            <a:pathLst>
              <a:path w="3827145" h="0">
                <a:moveTo>
                  <a:pt x="0" y="0"/>
                </a:moveTo>
                <a:lnTo>
                  <a:pt x="382714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39626" y="9231185"/>
            <a:ext cx="6490970" cy="0"/>
          </a:xfrm>
          <a:custGeom>
            <a:avLst/>
            <a:gdLst/>
            <a:ahLst/>
            <a:cxnLst/>
            <a:rect l="l" t="t" r="r" b="b"/>
            <a:pathLst>
              <a:path w="6490970" h="0">
                <a:moveTo>
                  <a:pt x="0" y="0"/>
                </a:moveTo>
                <a:lnTo>
                  <a:pt x="649071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6926" y="1643632"/>
            <a:ext cx="237490" cy="1263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1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5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2</a:t>
            </a:r>
            <a:endParaRPr sz="3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6926" y="3022852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6926" y="4455412"/>
            <a:ext cx="237490" cy="123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4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5</a:t>
            </a:r>
            <a:endParaRPr sz="3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6926" y="6129526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6</a:t>
            </a:r>
            <a:endParaRPr sz="3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6926" y="7288909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7</a:t>
            </a:r>
            <a:endParaRPr sz="3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91259" y="212597"/>
            <a:ext cx="318325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009D57"/>
                </a:solidFill>
                <a:latin typeface="Arial"/>
                <a:cs typeface="Arial"/>
              </a:rPr>
              <a:t>Capítulo</a:t>
            </a:r>
            <a:r>
              <a:rPr dirty="0" sz="1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009D57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descargas 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90497" y="1394840"/>
            <a:ext cx="468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Índice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0497" y="1649460"/>
            <a:ext cx="1308100" cy="41719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General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1.1 Descargas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72659" y="1649460"/>
            <a:ext cx="172085" cy="41719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90497" y="2092870"/>
            <a:ext cx="24587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frente 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las descargas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772774" y="2092870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90497" y="2281808"/>
            <a:ext cx="1810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1.3 Contactos directos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9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72774" y="2281808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0497" y="2413958"/>
            <a:ext cx="287782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009D57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contactos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 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72774" y="2413958"/>
            <a:ext cx="172085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F4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90497" y="2875064"/>
            <a:ext cx="3360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adicional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72071" y="2875064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F5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773295" y="3069970"/>
            <a:ext cx="1714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90497" y="3007176"/>
            <a:ext cx="2610485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009D57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contactos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 indirectos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3.1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mediante</a:t>
            </a:r>
            <a:r>
              <a:rPr dirty="0" sz="9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190497" y="3416045"/>
            <a:ext cx="1536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automática de la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72659" y="3416045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F6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055870" y="2925825"/>
            <a:ext cx="500380" cy="396240"/>
          </a:xfrm>
          <a:custGeom>
            <a:avLst/>
            <a:gdLst/>
            <a:ahLst/>
            <a:cxnLst/>
            <a:rect l="l" t="t" r="r" b="b"/>
            <a:pathLst>
              <a:path w="500379" h="396239">
                <a:moveTo>
                  <a:pt x="0" y="0"/>
                </a:moveTo>
                <a:lnTo>
                  <a:pt x="500125" y="0"/>
                </a:lnTo>
                <a:lnTo>
                  <a:pt x="500125" y="396240"/>
                </a:lnTo>
                <a:lnTo>
                  <a:pt x="0" y="39624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7053839" y="2898520"/>
            <a:ext cx="1739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90497" y="3605402"/>
            <a:ext cx="2553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3.2 Desconexión automática para el esquema</a:t>
            </a:r>
            <a:r>
              <a:rPr dirty="0" sz="9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772774" y="3605402"/>
            <a:ext cx="159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F7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90497" y="3742104"/>
            <a:ext cx="3804920" cy="73088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lvl="1" marL="234950" indent="-222885">
              <a:lnSpc>
                <a:spcPct val="100000"/>
              </a:lnSpc>
              <a:spcBef>
                <a:spcPts val="509"/>
              </a:spcBef>
              <a:buAutoNum type="arabicPeriod" startAt="3"/>
              <a:tabLst>
                <a:tab pos="235585" algn="l"/>
                <a:tab pos="3594735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 automática en el</a:t>
            </a:r>
            <a:r>
              <a:rPr dirty="0" sz="9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9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TN	F8</a:t>
            </a:r>
            <a:endParaRPr sz="900">
              <a:latin typeface="Arial"/>
              <a:cs typeface="Arial"/>
            </a:endParaRPr>
          </a:p>
          <a:p>
            <a:pPr lvl="1" marL="234950" indent="-222885">
              <a:lnSpc>
                <a:spcPct val="100000"/>
              </a:lnSpc>
              <a:spcBef>
                <a:spcPts val="409"/>
              </a:spcBef>
              <a:buAutoNum type="arabicPeriod" startAt="3"/>
              <a:tabLst>
                <a:tab pos="235585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Desconexión automática por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defecto en un esquema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900" spc="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F10</a:t>
            </a:r>
            <a:endParaRPr sz="900">
              <a:latin typeface="Arial"/>
              <a:cs typeface="Arial"/>
            </a:endParaRPr>
          </a:p>
          <a:p>
            <a:pPr lvl="1" marL="234950" indent="-222885">
              <a:lnSpc>
                <a:spcPct val="100000"/>
              </a:lnSpc>
              <a:spcBef>
                <a:spcPts val="409"/>
              </a:spcBef>
              <a:buAutoNum type="arabicPeriod" startAt="3"/>
              <a:tabLst>
                <a:tab pos="235585" algn="l"/>
              </a:tabLst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94735" algn="l"/>
              </a:tabLst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desconexió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automátic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 alimentació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n	F13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90497" y="4505197"/>
            <a:ext cx="3824604" cy="52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materiales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debido </a:t>
            </a:r>
            <a:r>
              <a:rPr dirty="0" sz="1000" spc="15" b="1">
                <a:solidFill>
                  <a:srgbClr val="009D57"/>
                </a:solidFill>
                <a:latin typeface="Arial"/>
                <a:cs typeface="Arial"/>
              </a:rPr>
              <a:t>a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defectos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94735" algn="l"/>
              </a:tabLst>
            </a:pP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aislamiento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	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F17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  <a:tabLst>
                <a:tab pos="3594100" algn="l"/>
              </a:tabLst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4.1 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incendios</a:t>
            </a:r>
            <a:r>
              <a:rPr dirty="0" sz="9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	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F17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190497" y="5055450"/>
            <a:ext cx="2141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4.2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a tierra</a:t>
            </a:r>
            <a:r>
              <a:rPr dirty="0" sz="9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(GFP)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772774" y="505545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F17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190497" y="5187639"/>
            <a:ext cx="200025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TT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5.1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772774" y="5187639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F19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F19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90497" y="5648743"/>
            <a:ext cx="9658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9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772659" y="5648743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F20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90497" y="5838138"/>
            <a:ext cx="30549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5.3 Coordinación de dispositivos de protección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diferencial</a:t>
            </a:r>
            <a:r>
              <a:rPr dirty="0" sz="9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772659" y="5975298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F22</a:t>
            </a:r>
            <a:endParaRPr sz="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90497" y="6107372"/>
            <a:ext cx="201676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TN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6.1 Condiciones</a:t>
            </a:r>
            <a:r>
              <a:rPr dirty="0" sz="9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preliminares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772774" y="6107372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F25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F25</a:t>
            </a:r>
            <a:endParaRPr sz="9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190497" y="6568020"/>
            <a:ext cx="2357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772774" y="656802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F25</a:t>
            </a:r>
            <a:endParaRPr sz="9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190497" y="6757415"/>
            <a:ext cx="14992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6.3 DDR de alta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772774" y="6757415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F29</a:t>
            </a:r>
            <a:endParaRPr sz="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190497" y="6946810"/>
            <a:ext cx="3030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6.4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en ubicaciones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772257" y="694681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F30</a:t>
            </a:r>
            <a:endParaRPr sz="9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190497" y="7135748"/>
            <a:ext cx="38049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6.5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 especialmente alta</a:t>
            </a:r>
            <a:r>
              <a:rPr dirty="0" sz="900" spc="1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F30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190497" y="7267899"/>
            <a:ext cx="195961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Implementación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del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esquema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 IT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7.1 Condiciones</a:t>
            </a:r>
            <a:r>
              <a:rPr dirty="0" sz="9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preliminares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72774" y="7267899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F31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F31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190497" y="7729004"/>
            <a:ext cx="2357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7.2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772774" y="7729004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F32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0497" y="7918398"/>
            <a:ext cx="14992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7.3 DDR de alta</a:t>
            </a:r>
            <a:r>
              <a:rPr dirty="0" sz="9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772774" y="7918398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F36</a:t>
            </a:r>
            <a:endParaRPr sz="9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190497" y="8107336"/>
            <a:ext cx="20961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7.4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áreas de alto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9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772774" y="8107336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F37</a:t>
            </a:r>
            <a:endParaRPr sz="9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190497" y="8296732"/>
            <a:ext cx="3271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7.5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de defecto especialmente  elevada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772659" y="8433892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F37</a:t>
            </a:r>
            <a:endParaRPr sz="9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90497" y="8565966"/>
            <a:ext cx="31127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Dispositivos </a:t>
            </a:r>
            <a:r>
              <a:rPr dirty="0" sz="1000" spc="5" b="1">
                <a:solidFill>
                  <a:srgbClr val="009D57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009D57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009D57"/>
                </a:solidFill>
                <a:latin typeface="Arial"/>
                <a:cs typeface="Arial"/>
              </a:rPr>
              <a:t>diferencial 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residual</a:t>
            </a:r>
            <a:r>
              <a:rPr dirty="0" sz="1000" spc="5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(DDR)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8.1 Descripción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772545" y="8565966"/>
            <a:ext cx="242570" cy="43434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 spc="-10" b="1">
                <a:solidFill>
                  <a:srgbClr val="009D57"/>
                </a:solidFill>
                <a:latin typeface="Arial"/>
                <a:cs typeface="Arial"/>
              </a:rPr>
              <a:t>F38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F38</a:t>
            </a:r>
            <a:endParaRPr sz="9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190497" y="9027070"/>
            <a:ext cx="2845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8.2 Recomendaciones para la implementación de</a:t>
            </a:r>
            <a:r>
              <a:rPr dirty="0" sz="9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9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772774" y="9027070"/>
            <a:ext cx="222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31F20"/>
                </a:solidFill>
                <a:latin typeface="Arial"/>
                <a:cs typeface="Arial"/>
              </a:rPr>
              <a:t>F38</a:t>
            </a:r>
            <a:endParaRPr sz="9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526926" y="8586214"/>
            <a:ext cx="2374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009D57"/>
                </a:solidFill>
                <a:latin typeface="Arial"/>
                <a:cs typeface="Arial"/>
              </a:rPr>
              <a:t>8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878998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452812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1130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1800" spc="434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499" y="1441195"/>
            <a:ext cx="2484120" cy="197993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145" rIns="0" bIns="0" rtlCol="0" vert="horz">
            <a:spAutoFit/>
          </a:bodyPr>
          <a:lstStyle/>
          <a:p>
            <a:pPr marL="35560" marR="81915" indent="635">
              <a:lnSpc>
                <a:spcPct val="100000"/>
              </a:lnSpc>
              <a:spcBef>
                <a:spcPts val="13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que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30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atraviesa una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humano,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cuestión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grave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peligro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interrumpe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corto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tiempo.</a:t>
            </a:r>
            <a:endParaRPr sz="900">
              <a:latin typeface="Arial"/>
              <a:cs typeface="Arial"/>
            </a:endParaRPr>
          </a:p>
          <a:p>
            <a:pPr marL="35560" marR="48260" indent="635">
              <a:lnSpc>
                <a:spcPct val="100000"/>
              </a:lnSpc>
              <a:spcBef>
                <a:spcPts val="1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descargas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eléctricas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BT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establecerse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conformidad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adecuadas,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códigos</a:t>
            </a:r>
            <a:endParaRPr sz="900">
              <a:latin typeface="Arial"/>
              <a:cs typeface="Arial"/>
            </a:endParaRPr>
          </a:p>
          <a:p>
            <a:pPr marL="35560" marR="473709">
              <a:lnSpc>
                <a:spcPct val="100000"/>
              </a:lnSpc>
            </a:pP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buenas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prácticas,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guías 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circulares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oficiales,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  <a:p>
            <a:pPr marL="35560" marR="126364" indent="635">
              <a:lnSpc>
                <a:spcPct val="100000"/>
              </a:lnSpc>
              <a:spcBef>
                <a:spcPts val="1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relevantes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siguientes: 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60364,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serie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60479,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61008,</a:t>
            </a:r>
            <a:endParaRPr sz="9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61009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60947-2.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5327" y="5055460"/>
            <a:ext cx="2971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2891" y="5245089"/>
            <a:ext cx="2482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825" y="5512775"/>
            <a:ext cx="2482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5825" y="5725163"/>
            <a:ext cx="248285" cy="31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  <a:p>
            <a:pPr algn="r" marR="8890">
              <a:lnSpc>
                <a:spcPct val="100000"/>
              </a:lnSpc>
              <a:spcBef>
                <a:spcPts val="58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5704" y="6200258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5704" y="6402778"/>
            <a:ext cx="179070" cy="332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00">
              <a:latin typeface="Times New Roman"/>
              <a:cs typeface="Times New Roman"/>
            </a:endParaRPr>
          </a:p>
          <a:p>
            <a:pPr marL="66675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0025" y="6866139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0025" y="7063680"/>
            <a:ext cx="12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5986" y="1394840"/>
            <a:ext cx="3882390" cy="2948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1.1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Descargas eléctricas</a:t>
            </a:r>
            <a:endParaRPr sz="1200">
              <a:latin typeface="Arial"/>
              <a:cs typeface="Arial"/>
            </a:endParaRPr>
          </a:p>
          <a:p>
            <a:pPr marL="38100" marR="210185" indent="63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descarga eléctrica es el efecto fisiopatológico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 que  atraviesa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paso afecta básicamente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musculares, circulatorias y respiratorias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ocasiones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quemaduras graves.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grado de peligro  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víctima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en función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las que pasa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duración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misma.</a:t>
            </a:r>
            <a:endParaRPr sz="800">
              <a:latin typeface="Arial"/>
              <a:cs typeface="Arial"/>
            </a:endParaRPr>
          </a:p>
          <a:p>
            <a:pPr marL="38100" marR="5905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publicación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60479-1 de 1994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cuatro zonas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corriente/tiempo-duración,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describen los efectos  fisiopatológicos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Cualquier persona que entre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con metal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sufrir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descarga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eléctrica.</a:t>
            </a:r>
            <a:endParaRPr sz="800">
              <a:latin typeface="Arial"/>
              <a:cs typeface="Arial"/>
            </a:endParaRPr>
          </a:p>
          <a:p>
            <a:pPr algn="just" marL="38100" marR="8128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atraviesa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desde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la otra, la persona en cuestión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morir,  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interrumpa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relativamente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corto.</a:t>
            </a:r>
            <a:endParaRPr sz="800">
              <a:latin typeface="Arial"/>
              <a:cs typeface="Arial"/>
            </a:endParaRPr>
          </a:p>
          <a:p>
            <a:pPr algn="just" marL="38100" marR="12446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 de 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ms/100 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próximo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probabilidad  de fibrilación cardíaca del orden del 0,14%.</a:t>
            </a:r>
            <a:endParaRPr sz="800">
              <a:latin typeface="Arial"/>
              <a:cs typeface="Arial"/>
            </a:endParaRPr>
          </a:p>
          <a:p>
            <a:pPr marL="38100" marR="14287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descargas eléctricas en las instalaciones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establecerse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nacionales adecuadas,  códigos de buenas prácticas, guías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circulares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oficiales, etc. Las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</a:t>
            </a:r>
            <a:endParaRPr sz="800">
              <a:latin typeface="Arial"/>
              <a:cs typeface="Arial"/>
            </a:endParaRPr>
          </a:p>
          <a:p>
            <a:pPr marL="38100" marR="19748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relevantes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 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60479,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60755,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IEC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60947-2.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90838" y="4635867"/>
            <a:ext cx="741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Duración del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paso  de corriente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(ms)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48067" y="5132895"/>
            <a:ext cx="1453515" cy="2032000"/>
          </a:xfrm>
          <a:custGeom>
            <a:avLst/>
            <a:gdLst/>
            <a:ahLst/>
            <a:cxnLst/>
            <a:rect l="l" t="t" r="r" b="b"/>
            <a:pathLst>
              <a:path w="1453514" h="2032000">
                <a:moveTo>
                  <a:pt x="583793" y="0"/>
                </a:moveTo>
                <a:lnTo>
                  <a:pt x="0" y="0"/>
                </a:lnTo>
                <a:lnTo>
                  <a:pt x="0" y="468693"/>
                </a:lnTo>
                <a:lnTo>
                  <a:pt x="1149832" y="2027961"/>
                </a:lnTo>
                <a:lnTo>
                  <a:pt x="1152182" y="2031403"/>
                </a:lnTo>
                <a:lnTo>
                  <a:pt x="1449133" y="2031403"/>
                </a:lnTo>
                <a:lnTo>
                  <a:pt x="1449133" y="2023021"/>
                </a:lnTo>
                <a:lnTo>
                  <a:pt x="1451452" y="1939913"/>
                </a:lnTo>
                <a:lnTo>
                  <a:pt x="1452727" y="1862278"/>
                </a:lnTo>
                <a:lnTo>
                  <a:pt x="1452907" y="1789837"/>
                </a:lnTo>
                <a:lnTo>
                  <a:pt x="1451942" y="1722311"/>
                </a:lnTo>
                <a:lnTo>
                  <a:pt x="1449783" y="1659421"/>
                </a:lnTo>
                <a:lnTo>
                  <a:pt x="1446380" y="1600887"/>
                </a:lnTo>
                <a:lnTo>
                  <a:pt x="1441682" y="1546431"/>
                </a:lnTo>
                <a:lnTo>
                  <a:pt x="1435641" y="1495774"/>
                </a:lnTo>
                <a:lnTo>
                  <a:pt x="1428205" y="1448637"/>
                </a:lnTo>
                <a:lnTo>
                  <a:pt x="1419326" y="1404740"/>
                </a:lnTo>
                <a:lnTo>
                  <a:pt x="1408952" y="1363805"/>
                </a:lnTo>
                <a:lnTo>
                  <a:pt x="1397035" y="1325553"/>
                </a:lnTo>
                <a:lnTo>
                  <a:pt x="1383524" y="1289704"/>
                </a:lnTo>
                <a:lnTo>
                  <a:pt x="1351521" y="1224100"/>
                </a:lnTo>
                <a:lnTo>
                  <a:pt x="1312545" y="1164762"/>
                </a:lnTo>
                <a:lnTo>
                  <a:pt x="1266196" y="1109457"/>
                </a:lnTo>
                <a:lnTo>
                  <a:pt x="1212075" y="1055954"/>
                </a:lnTo>
                <a:lnTo>
                  <a:pt x="1159859" y="1011064"/>
                </a:lnTo>
                <a:lnTo>
                  <a:pt x="1109453" y="973163"/>
                </a:lnTo>
                <a:lnTo>
                  <a:pt x="1060982" y="941116"/>
                </a:lnTo>
                <a:lnTo>
                  <a:pt x="1014569" y="913793"/>
                </a:lnTo>
                <a:lnTo>
                  <a:pt x="970336" y="890059"/>
                </a:lnTo>
                <a:lnTo>
                  <a:pt x="888910" y="848830"/>
                </a:lnTo>
                <a:lnTo>
                  <a:pt x="851963" y="829069"/>
                </a:lnTo>
                <a:lnTo>
                  <a:pt x="817691" y="808368"/>
                </a:lnTo>
                <a:lnTo>
                  <a:pt x="786219" y="785593"/>
                </a:lnTo>
                <a:lnTo>
                  <a:pt x="757669" y="759612"/>
                </a:lnTo>
                <a:lnTo>
                  <a:pt x="731447" y="729228"/>
                </a:lnTo>
                <a:lnTo>
                  <a:pt x="708131" y="695557"/>
                </a:lnTo>
                <a:lnTo>
                  <a:pt x="687537" y="658820"/>
                </a:lnTo>
                <a:lnTo>
                  <a:pt x="669482" y="619235"/>
                </a:lnTo>
                <a:lnTo>
                  <a:pt x="653781" y="577022"/>
                </a:lnTo>
                <a:lnTo>
                  <a:pt x="640251" y="532400"/>
                </a:lnTo>
                <a:lnTo>
                  <a:pt x="628706" y="485589"/>
                </a:lnTo>
                <a:lnTo>
                  <a:pt x="618963" y="436808"/>
                </a:lnTo>
                <a:lnTo>
                  <a:pt x="610837" y="386277"/>
                </a:lnTo>
                <a:lnTo>
                  <a:pt x="604146" y="334215"/>
                </a:lnTo>
                <a:lnTo>
                  <a:pt x="598704" y="280841"/>
                </a:lnTo>
                <a:lnTo>
                  <a:pt x="594327" y="226376"/>
                </a:lnTo>
                <a:lnTo>
                  <a:pt x="590832" y="171037"/>
                </a:lnTo>
                <a:lnTo>
                  <a:pt x="588034" y="115046"/>
                </a:lnTo>
                <a:lnTo>
                  <a:pt x="585749" y="58620"/>
                </a:lnTo>
                <a:lnTo>
                  <a:pt x="583793" y="1981"/>
                </a:lnTo>
                <a:lnTo>
                  <a:pt x="583793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98297" y="5132895"/>
            <a:ext cx="1902460" cy="2032000"/>
          </a:xfrm>
          <a:custGeom>
            <a:avLst/>
            <a:gdLst/>
            <a:ahLst/>
            <a:cxnLst/>
            <a:rect l="l" t="t" r="r" b="b"/>
            <a:pathLst>
              <a:path w="1902460" h="2032000">
                <a:moveTo>
                  <a:pt x="749769" y="0"/>
                </a:moveTo>
                <a:lnTo>
                  <a:pt x="0" y="0"/>
                </a:lnTo>
                <a:lnTo>
                  <a:pt x="0" y="2031403"/>
                </a:lnTo>
                <a:lnTo>
                  <a:pt x="1901952" y="2031403"/>
                </a:lnTo>
                <a:lnTo>
                  <a:pt x="1899602" y="2027961"/>
                </a:lnTo>
                <a:lnTo>
                  <a:pt x="749769" y="468693"/>
                </a:lnTo>
                <a:lnTo>
                  <a:pt x="749769" y="0"/>
                </a:lnTo>
                <a:close/>
              </a:path>
            </a:pathLst>
          </a:custGeom>
          <a:solidFill>
            <a:srgbClr val="E1EF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31861" y="5132895"/>
            <a:ext cx="1069340" cy="2032000"/>
          </a:xfrm>
          <a:custGeom>
            <a:avLst/>
            <a:gdLst/>
            <a:ahLst/>
            <a:cxnLst/>
            <a:rect l="l" t="t" r="r" b="b"/>
            <a:pathLst>
              <a:path w="1069339" h="2032000">
                <a:moveTo>
                  <a:pt x="122504" y="0"/>
                </a:moveTo>
                <a:lnTo>
                  <a:pt x="0" y="0"/>
                </a:lnTo>
                <a:lnTo>
                  <a:pt x="0" y="1981"/>
                </a:lnTo>
                <a:lnTo>
                  <a:pt x="1955" y="58620"/>
                </a:lnTo>
                <a:lnTo>
                  <a:pt x="4240" y="115046"/>
                </a:lnTo>
                <a:lnTo>
                  <a:pt x="7038" y="171037"/>
                </a:lnTo>
                <a:lnTo>
                  <a:pt x="10533" y="226376"/>
                </a:lnTo>
                <a:lnTo>
                  <a:pt x="14910" y="280841"/>
                </a:lnTo>
                <a:lnTo>
                  <a:pt x="20352" y="334215"/>
                </a:lnTo>
                <a:lnTo>
                  <a:pt x="27044" y="386277"/>
                </a:lnTo>
                <a:lnTo>
                  <a:pt x="35169" y="436808"/>
                </a:lnTo>
                <a:lnTo>
                  <a:pt x="44912" y="485589"/>
                </a:lnTo>
                <a:lnTo>
                  <a:pt x="56457" y="532400"/>
                </a:lnTo>
                <a:lnTo>
                  <a:pt x="69988" y="577022"/>
                </a:lnTo>
                <a:lnTo>
                  <a:pt x="85689" y="619235"/>
                </a:lnTo>
                <a:lnTo>
                  <a:pt x="103744" y="658820"/>
                </a:lnTo>
                <a:lnTo>
                  <a:pt x="124337" y="695557"/>
                </a:lnTo>
                <a:lnTo>
                  <a:pt x="147653" y="729228"/>
                </a:lnTo>
                <a:lnTo>
                  <a:pt x="173875" y="759612"/>
                </a:lnTo>
                <a:lnTo>
                  <a:pt x="202425" y="785593"/>
                </a:lnTo>
                <a:lnTo>
                  <a:pt x="233898" y="808368"/>
                </a:lnTo>
                <a:lnTo>
                  <a:pt x="268169" y="829069"/>
                </a:lnTo>
                <a:lnTo>
                  <a:pt x="305116" y="848830"/>
                </a:lnTo>
                <a:lnTo>
                  <a:pt x="386543" y="890059"/>
                </a:lnTo>
                <a:lnTo>
                  <a:pt x="430775" y="913793"/>
                </a:lnTo>
                <a:lnTo>
                  <a:pt x="477188" y="941116"/>
                </a:lnTo>
                <a:lnTo>
                  <a:pt x="525660" y="973163"/>
                </a:lnTo>
                <a:lnTo>
                  <a:pt x="576065" y="1011064"/>
                </a:lnTo>
                <a:lnTo>
                  <a:pt x="628281" y="1055954"/>
                </a:lnTo>
                <a:lnTo>
                  <a:pt x="656338" y="1082620"/>
                </a:lnTo>
                <a:lnTo>
                  <a:pt x="706524" y="1136745"/>
                </a:lnTo>
                <a:lnTo>
                  <a:pt x="749136" y="1193787"/>
                </a:lnTo>
                <a:lnTo>
                  <a:pt x="784576" y="1255979"/>
                </a:lnTo>
                <a:lnTo>
                  <a:pt x="813241" y="1325553"/>
                </a:lnTo>
                <a:lnTo>
                  <a:pt x="825158" y="1363805"/>
                </a:lnTo>
                <a:lnTo>
                  <a:pt x="835532" y="1404740"/>
                </a:lnTo>
                <a:lnTo>
                  <a:pt x="844412" y="1448637"/>
                </a:lnTo>
                <a:lnTo>
                  <a:pt x="851847" y="1495774"/>
                </a:lnTo>
                <a:lnTo>
                  <a:pt x="857889" y="1546431"/>
                </a:lnTo>
                <a:lnTo>
                  <a:pt x="862586" y="1600887"/>
                </a:lnTo>
                <a:lnTo>
                  <a:pt x="865989" y="1659421"/>
                </a:lnTo>
                <a:lnTo>
                  <a:pt x="868148" y="1722311"/>
                </a:lnTo>
                <a:lnTo>
                  <a:pt x="869113" y="1789837"/>
                </a:lnTo>
                <a:lnTo>
                  <a:pt x="868933" y="1862278"/>
                </a:lnTo>
                <a:lnTo>
                  <a:pt x="867659" y="1939913"/>
                </a:lnTo>
                <a:lnTo>
                  <a:pt x="865339" y="2023021"/>
                </a:lnTo>
                <a:lnTo>
                  <a:pt x="865339" y="2031403"/>
                </a:lnTo>
                <a:lnTo>
                  <a:pt x="1067854" y="2031403"/>
                </a:lnTo>
                <a:lnTo>
                  <a:pt x="1067854" y="2023021"/>
                </a:lnTo>
                <a:lnTo>
                  <a:pt x="1069208" y="1955049"/>
                </a:lnTo>
                <a:lnTo>
                  <a:pt x="1069226" y="1889574"/>
                </a:lnTo>
                <a:lnTo>
                  <a:pt x="1067903" y="1826543"/>
                </a:lnTo>
                <a:lnTo>
                  <a:pt x="1065239" y="1765906"/>
                </a:lnTo>
                <a:lnTo>
                  <a:pt x="1061231" y="1707612"/>
                </a:lnTo>
                <a:lnTo>
                  <a:pt x="1055877" y="1651608"/>
                </a:lnTo>
                <a:lnTo>
                  <a:pt x="1049175" y="1597844"/>
                </a:lnTo>
                <a:lnTo>
                  <a:pt x="1041121" y="1546269"/>
                </a:lnTo>
                <a:lnTo>
                  <a:pt x="1031716" y="1496832"/>
                </a:lnTo>
                <a:lnTo>
                  <a:pt x="1020955" y="1449480"/>
                </a:lnTo>
                <a:lnTo>
                  <a:pt x="1008837" y="1404164"/>
                </a:lnTo>
                <a:lnTo>
                  <a:pt x="995359" y="1360831"/>
                </a:lnTo>
                <a:lnTo>
                  <a:pt x="980521" y="1319431"/>
                </a:lnTo>
                <a:lnTo>
                  <a:pt x="964318" y="1279913"/>
                </a:lnTo>
                <a:lnTo>
                  <a:pt x="946750" y="1242224"/>
                </a:lnTo>
                <a:lnTo>
                  <a:pt x="927813" y="1206315"/>
                </a:lnTo>
                <a:lnTo>
                  <a:pt x="907506" y="1172133"/>
                </a:lnTo>
                <a:lnTo>
                  <a:pt x="885827" y="1139628"/>
                </a:lnTo>
                <a:lnTo>
                  <a:pt x="862773" y="1108747"/>
                </a:lnTo>
                <a:lnTo>
                  <a:pt x="838343" y="1079441"/>
                </a:lnTo>
                <a:lnTo>
                  <a:pt x="785342" y="1025347"/>
                </a:lnTo>
                <a:lnTo>
                  <a:pt x="737339" y="983696"/>
                </a:lnTo>
                <a:lnTo>
                  <a:pt x="690188" y="946686"/>
                </a:lnTo>
                <a:lnTo>
                  <a:pt x="643956" y="913609"/>
                </a:lnTo>
                <a:lnTo>
                  <a:pt x="598713" y="883753"/>
                </a:lnTo>
                <a:lnTo>
                  <a:pt x="554526" y="856408"/>
                </a:lnTo>
                <a:lnTo>
                  <a:pt x="428991" y="782338"/>
                </a:lnTo>
                <a:lnTo>
                  <a:pt x="389716" y="757936"/>
                </a:lnTo>
                <a:lnTo>
                  <a:pt x="351839" y="732495"/>
                </a:lnTo>
                <a:lnTo>
                  <a:pt x="315429" y="705304"/>
                </a:lnTo>
                <a:lnTo>
                  <a:pt x="280555" y="675652"/>
                </a:lnTo>
                <a:lnTo>
                  <a:pt x="244467" y="639509"/>
                </a:lnTo>
                <a:lnTo>
                  <a:pt x="214114" y="602874"/>
                </a:lnTo>
                <a:lnTo>
                  <a:pt x="189015" y="565571"/>
                </a:lnTo>
                <a:lnTo>
                  <a:pt x="168689" y="527426"/>
                </a:lnTo>
                <a:lnTo>
                  <a:pt x="152654" y="488263"/>
                </a:lnTo>
                <a:lnTo>
                  <a:pt x="140431" y="447905"/>
                </a:lnTo>
                <a:lnTo>
                  <a:pt x="131536" y="406178"/>
                </a:lnTo>
                <a:lnTo>
                  <a:pt x="125490" y="362906"/>
                </a:lnTo>
                <a:lnTo>
                  <a:pt x="121811" y="317912"/>
                </a:lnTo>
                <a:lnTo>
                  <a:pt x="120018" y="271023"/>
                </a:lnTo>
                <a:lnTo>
                  <a:pt x="119630" y="222061"/>
                </a:lnTo>
                <a:lnTo>
                  <a:pt x="120165" y="170851"/>
                </a:lnTo>
                <a:lnTo>
                  <a:pt x="121180" y="115046"/>
                </a:lnTo>
                <a:lnTo>
                  <a:pt x="122084" y="60987"/>
                </a:lnTo>
                <a:lnTo>
                  <a:pt x="122504" y="1981"/>
                </a:lnTo>
                <a:lnTo>
                  <a:pt x="122504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98065" y="5132895"/>
            <a:ext cx="1405890" cy="2032000"/>
          </a:xfrm>
          <a:custGeom>
            <a:avLst/>
            <a:gdLst/>
            <a:ahLst/>
            <a:cxnLst/>
            <a:rect l="l" t="t" r="r" b="b"/>
            <a:pathLst>
              <a:path w="1405889" h="2032000">
                <a:moveTo>
                  <a:pt x="1405394" y="0"/>
                </a:moveTo>
                <a:lnTo>
                  <a:pt x="7124" y="0"/>
                </a:lnTo>
                <a:lnTo>
                  <a:pt x="5504" y="59556"/>
                </a:lnTo>
                <a:lnTo>
                  <a:pt x="3368" y="115130"/>
                </a:lnTo>
                <a:lnTo>
                  <a:pt x="1330" y="167168"/>
                </a:lnTo>
                <a:lnTo>
                  <a:pt x="3" y="216114"/>
                </a:lnTo>
                <a:lnTo>
                  <a:pt x="0" y="262414"/>
                </a:lnTo>
                <a:lnTo>
                  <a:pt x="1934" y="306513"/>
                </a:lnTo>
                <a:lnTo>
                  <a:pt x="6418" y="348857"/>
                </a:lnTo>
                <a:lnTo>
                  <a:pt x="14067" y="389891"/>
                </a:lnTo>
                <a:lnTo>
                  <a:pt x="25493" y="430060"/>
                </a:lnTo>
                <a:lnTo>
                  <a:pt x="41309" y="469810"/>
                </a:lnTo>
                <a:lnTo>
                  <a:pt x="62129" y="509585"/>
                </a:lnTo>
                <a:lnTo>
                  <a:pt x="88566" y="549831"/>
                </a:lnTo>
                <a:lnTo>
                  <a:pt x="121233" y="590994"/>
                </a:lnTo>
                <a:lnTo>
                  <a:pt x="148194" y="617919"/>
                </a:lnTo>
                <a:lnTo>
                  <a:pt x="178461" y="641657"/>
                </a:lnTo>
                <a:lnTo>
                  <a:pt x="211684" y="663009"/>
                </a:lnTo>
                <a:lnTo>
                  <a:pt x="247509" y="682781"/>
                </a:lnTo>
                <a:lnTo>
                  <a:pt x="285585" y="701775"/>
                </a:lnTo>
                <a:lnTo>
                  <a:pt x="367082" y="740644"/>
                </a:lnTo>
                <a:lnTo>
                  <a:pt x="409798" y="762127"/>
                </a:lnTo>
                <a:lnTo>
                  <a:pt x="453356" y="786045"/>
                </a:lnTo>
                <a:lnTo>
                  <a:pt x="497405" y="813203"/>
                </a:lnTo>
                <a:lnTo>
                  <a:pt x="541592" y="844405"/>
                </a:lnTo>
                <a:lnTo>
                  <a:pt x="585565" y="880454"/>
                </a:lnTo>
                <a:lnTo>
                  <a:pt x="628972" y="922152"/>
                </a:lnTo>
                <a:lnTo>
                  <a:pt x="671461" y="970305"/>
                </a:lnTo>
                <a:lnTo>
                  <a:pt x="695824" y="1001267"/>
                </a:lnTo>
                <a:lnTo>
                  <a:pt x="719481" y="1033000"/>
                </a:lnTo>
                <a:lnTo>
                  <a:pt x="742369" y="1065644"/>
                </a:lnTo>
                <a:lnTo>
                  <a:pt x="764428" y="1099338"/>
                </a:lnTo>
                <a:lnTo>
                  <a:pt x="785597" y="1134221"/>
                </a:lnTo>
                <a:lnTo>
                  <a:pt x="805812" y="1170433"/>
                </a:lnTo>
                <a:lnTo>
                  <a:pt x="825014" y="1208114"/>
                </a:lnTo>
                <a:lnTo>
                  <a:pt x="843141" y="1247403"/>
                </a:lnTo>
                <a:lnTo>
                  <a:pt x="860131" y="1288440"/>
                </a:lnTo>
                <a:lnTo>
                  <a:pt x="875923" y="1331365"/>
                </a:lnTo>
                <a:lnTo>
                  <a:pt x="890456" y="1376316"/>
                </a:lnTo>
                <a:lnTo>
                  <a:pt x="903668" y="1423433"/>
                </a:lnTo>
                <a:lnTo>
                  <a:pt x="915497" y="1472857"/>
                </a:lnTo>
                <a:lnTo>
                  <a:pt x="925882" y="1524726"/>
                </a:lnTo>
                <a:lnTo>
                  <a:pt x="934763" y="1579180"/>
                </a:lnTo>
                <a:lnTo>
                  <a:pt x="942076" y="1636358"/>
                </a:lnTo>
                <a:lnTo>
                  <a:pt x="947762" y="1696401"/>
                </a:lnTo>
                <a:lnTo>
                  <a:pt x="951758" y="1759447"/>
                </a:lnTo>
                <a:lnTo>
                  <a:pt x="954003" y="1825637"/>
                </a:lnTo>
                <a:lnTo>
                  <a:pt x="954436" y="1895109"/>
                </a:lnTo>
                <a:lnTo>
                  <a:pt x="952995" y="1968004"/>
                </a:lnTo>
                <a:lnTo>
                  <a:pt x="952995" y="2031403"/>
                </a:lnTo>
                <a:lnTo>
                  <a:pt x="1405394" y="2031403"/>
                </a:lnTo>
                <a:lnTo>
                  <a:pt x="1405394" y="0"/>
                </a:lnTo>
                <a:close/>
              </a:path>
            </a:pathLst>
          </a:custGeom>
          <a:solidFill>
            <a:srgbClr val="96C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51491" y="5132895"/>
            <a:ext cx="1120775" cy="2032000"/>
          </a:xfrm>
          <a:custGeom>
            <a:avLst/>
            <a:gdLst/>
            <a:ahLst/>
            <a:cxnLst/>
            <a:rect l="l" t="t" r="r" b="b"/>
            <a:pathLst>
              <a:path w="1120775" h="2032000">
                <a:moveTo>
                  <a:pt x="173777" y="0"/>
                </a:moveTo>
                <a:lnTo>
                  <a:pt x="2874" y="0"/>
                </a:lnTo>
                <a:lnTo>
                  <a:pt x="2874" y="1981"/>
                </a:lnTo>
                <a:lnTo>
                  <a:pt x="2453" y="60987"/>
                </a:lnTo>
                <a:lnTo>
                  <a:pt x="1413" y="122720"/>
                </a:lnTo>
                <a:lnTo>
                  <a:pt x="535" y="170851"/>
                </a:lnTo>
                <a:lnTo>
                  <a:pt x="0" y="222061"/>
                </a:lnTo>
                <a:lnTo>
                  <a:pt x="388" y="271023"/>
                </a:lnTo>
                <a:lnTo>
                  <a:pt x="2181" y="317912"/>
                </a:lnTo>
                <a:lnTo>
                  <a:pt x="5860" y="362906"/>
                </a:lnTo>
                <a:lnTo>
                  <a:pt x="11906" y="406178"/>
                </a:lnTo>
                <a:lnTo>
                  <a:pt x="20800" y="447905"/>
                </a:lnTo>
                <a:lnTo>
                  <a:pt x="33024" y="488263"/>
                </a:lnTo>
                <a:lnTo>
                  <a:pt x="49059" y="527426"/>
                </a:lnTo>
                <a:lnTo>
                  <a:pt x="69385" y="565571"/>
                </a:lnTo>
                <a:lnTo>
                  <a:pt x="94484" y="602874"/>
                </a:lnTo>
                <a:lnTo>
                  <a:pt x="124837" y="639509"/>
                </a:lnTo>
                <a:lnTo>
                  <a:pt x="160925" y="675652"/>
                </a:lnTo>
                <a:lnTo>
                  <a:pt x="195799" y="705304"/>
                </a:lnTo>
                <a:lnTo>
                  <a:pt x="232209" y="732495"/>
                </a:lnTo>
                <a:lnTo>
                  <a:pt x="270086" y="757936"/>
                </a:lnTo>
                <a:lnTo>
                  <a:pt x="309361" y="782338"/>
                </a:lnTo>
                <a:lnTo>
                  <a:pt x="434896" y="856408"/>
                </a:lnTo>
                <a:lnTo>
                  <a:pt x="479083" y="883753"/>
                </a:lnTo>
                <a:lnTo>
                  <a:pt x="524326" y="913609"/>
                </a:lnTo>
                <a:lnTo>
                  <a:pt x="570557" y="946686"/>
                </a:lnTo>
                <a:lnTo>
                  <a:pt x="617709" y="983696"/>
                </a:lnTo>
                <a:lnTo>
                  <a:pt x="665712" y="1025347"/>
                </a:lnTo>
                <a:lnTo>
                  <a:pt x="718713" y="1079441"/>
                </a:lnTo>
                <a:lnTo>
                  <a:pt x="743143" y="1108747"/>
                </a:lnTo>
                <a:lnTo>
                  <a:pt x="766197" y="1139628"/>
                </a:lnTo>
                <a:lnTo>
                  <a:pt x="787876" y="1172133"/>
                </a:lnTo>
                <a:lnTo>
                  <a:pt x="808183" y="1206315"/>
                </a:lnTo>
                <a:lnTo>
                  <a:pt x="827120" y="1242224"/>
                </a:lnTo>
                <a:lnTo>
                  <a:pt x="844688" y="1279913"/>
                </a:lnTo>
                <a:lnTo>
                  <a:pt x="860890" y="1319431"/>
                </a:lnTo>
                <a:lnTo>
                  <a:pt x="875729" y="1360831"/>
                </a:lnTo>
                <a:lnTo>
                  <a:pt x="889207" y="1404164"/>
                </a:lnTo>
                <a:lnTo>
                  <a:pt x="901324" y="1449480"/>
                </a:lnTo>
                <a:lnTo>
                  <a:pt x="912085" y="1496832"/>
                </a:lnTo>
                <a:lnTo>
                  <a:pt x="921491" y="1546269"/>
                </a:lnTo>
                <a:lnTo>
                  <a:pt x="929544" y="1597844"/>
                </a:lnTo>
                <a:lnTo>
                  <a:pt x="936247" y="1651608"/>
                </a:lnTo>
                <a:lnTo>
                  <a:pt x="941601" y="1707612"/>
                </a:lnTo>
                <a:lnTo>
                  <a:pt x="945609" y="1765906"/>
                </a:lnTo>
                <a:lnTo>
                  <a:pt x="948273" y="1826543"/>
                </a:lnTo>
                <a:lnTo>
                  <a:pt x="949596" y="1889574"/>
                </a:lnTo>
                <a:lnTo>
                  <a:pt x="949578" y="1955049"/>
                </a:lnTo>
                <a:lnTo>
                  <a:pt x="948223" y="2023021"/>
                </a:lnTo>
                <a:lnTo>
                  <a:pt x="948223" y="2031403"/>
                </a:lnTo>
                <a:lnTo>
                  <a:pt x="1119127" y="2031403"/>
                </a:lnTo>
                <a:lnTo>
                  <a:pt x="1119127" y="2023021"/>
                </a:lnTo>
                <a:lnTo>
                  <a:pt x="1120568" y="1950129"/>
                </a:lnTo>
                <a:lnTo>
                  <a:pt x="1120136" y="1880659"/>
                </a:lnTo>
                <a:lnTo>
                  <a:pt x="1117891" y="1814472"/>
                </a:lnTo>
                <a:lnTo>
                  <a:pt x="1113895" y="1751427"/>
                </a:lnTo>
                <a:lnTo>
                  <a:pt x="1108209" y="1691386"/>
                </a:lnTo>
                <a:lnTo>
                  <a:pt x="1100895" y="1634208"/>
                </a:lnTo>
                <a:lnTo>
                  <a:pt x="1092015" y="1579754"/>
                </a:lnTo>
                <a:lnTo>
                  <a:pt x="1081630" y="1527886"/>
                </a:lnTo>
                <a:lnTo>
                  <a:pt x="1069800" y="1478462"/>
                </a:lnTo>
                <a:lnTo>
                  <a:pt x="1056589" y="1431345"/>
                </a:lnTo>
                <a:lnTo>
                  <a:pt x="1042056" y="1386394"/>
                </a:lnTo>
                <a:lnTo>
                  <a:pt x="1026264" y="1343470"/>
                </a:lnTo>
                <a:lnTo>
                  <a:pt x="1009274" y="1302433"/>
                </a:lnTo>
                <a:lnTo>
                  <a:pt x="991147" y="1263144"/>
                </a:lnTo>
                <a:lnTo>
                  <a:pt x="971945" y="1225463"/>
                </a:lnTo>
                <a:lnTo>
                  <a:pt x="951729" y="1189252"/>
                </a:lnTo>
                <a:lnTo>
                  <a:pt x="930561" y="1154370"/>
                </a:lnTo>
                <a:lnTo>
                  <a:pt x="908502" y="1120678"/>
                </a:lnTo>
                <a:lnTo>
                  <a:pt x="885614" y="1088036"/>
                </a:lnTo>
                <a:lnTo>
                  <a:pt x="861957" y="1056306"/>
                </a:lnTo>
                <a:lnTo>
                  <a:pt x="837594" y="1025347"/>
                </a:lnTo>
                <a:lnTo>
                  <a:pt x="795104" y="977194"/>
                </a:lnTo>
                <a:lnTo>
                  <a:pt x="751697" y="935495"/>
                </a:lnTo>
                <a:lnTo>
                  <a:pt x="707723" y="899447"/>
                </a:lnTo>
                <a:lnTo>
                  <a:pt x="663535" y="868245"/>
                </a:lnTo>
                <a:lnTo>
                  <a:pt x="619486" y="841086"/>
                </a:lnTo>
                <a:lnTo>
                  <a:pt x="575926" y="817166"/>
                </a:lnTo>
                <a:lnTo>
                  <a:pt x="533210" y="795683"/>
                </a:lnTo>
                <a:lnTo>
                  <a:pt x="451712" y="756810"/>
                </a:lnTo>
                <a:lnTo>
                  <a:pt x="413636" y="737814"/>
                </a:lnTo>
                <a:lnTo>
                  <a:pt x="377812" y="718039"/>
                </a:lnTo>
                <a:lnTo>
                  <a:pt x="344590" y="696683"/>
                </a:lnTo>
                <a:lnTo>
                  <a:pt x="314324" y="672941"/>
                </a:lnTo>
                <a:lnTo>
                  <a:pt x="287366" y="646010"/>
                </a:lnTo>
                <a:lnTo>
                  <a:pt x="255048" y="605331"/>
                </a:lnTo>
                <a:lnTo>
                  <a:pt x="228821" y="565551"/>
                </a:lnTo>
                <a:lnTo>
                  <a:pt x="208094" y="526242"/>
                </a:lnTo>
                <a:lnTo>
                  <a:pt x="192274" y="486974"/>
                </a:lnTo>
                <a:lnTo>
                  <a:pt x="180769" y="447316"/>
                </a:lnTo>
                <a:lnTo>
                  <a:pt x="172989" y="406840"/>
                </a:lnTo>
                <a:lnTo>
                  <a:pt x="168340" y="365115"/>
                </a:lnTo>
                <a:lnTo>
                  <a:pt x="166232" y="321712"/>
                </a:lnTo>
                <a:lnTo>
                  <a:pt x="166071" y="276200"/>
                </a:lnTo>
                <a:lnTo>
                  <a:pt x="167267" y="228151"/>
                </a:lnTo>
                <a:lnTo>
                  <a:pt x="169228" y="177135"/>
                </a:lnTo>
                <a:lnTo>
                  <a:pt x="171361" y="122720"/>
                </a:lnTo>
                <a:lnTo>
                  <a:pt x="173075" y="64479"/>
                </a:lnTo>
                <a:lnTo>
                  <a:pt x="173777" y="1981"/>
                </a:lnTo>
                <a:lnTo>
                  <a:pt x="173777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17563" y="5132895"/>
            <a:ext cx="1035050" cy="2032000"/>
          </a:xfrm>
          <a:custGeom>
            <a:avLst/>
            <a:gdLst/>
            <a:ahLst/>
            <a:cxnLst/>
            <a:rect l="l" t="t" r="r" b="b"/>
            <a:pathLst>
              <a:path w="1035050" h="2032000">
                <a:moveTo>
                  <a:pt x="87627" y="0"/>
                </a:moveTo>
                <a:lnTo>
                  <a:pt x="7706" y="0"/>
                </a:lnTo>
                <a:lnTo>
                  <a:pt x="7706" y="1981"/>
                </a:lnTo>
                <a:lnTo>
                  <a:pt x="7003" y="64479"/>
                </a:lnTo>
                <a:lnTo>
                  <a:pt x="5289" y="122720"/>
                </a:lnTo>
                <a:lnTo>
                  <a:pt x="3156" y="177135"/>
                </a:lnTo>
                <a:lnTo>
                  <a:pt x="1195" y="228151"/>
                </a:lnTo>
                <a:lnTo>
                  <a:pt x="0" y="276200"/>
                </a:lnTo>
                <a:lnTo>
                  <a:pt x="160" y="321712"/>
                </a:lnTo>
                <a:lnTo>
                  <a:pt x="2269" y="365115"/>
                </a:lnTo>
                <a:lnTo>
                  <a:pt x="6917" y="406840"/>
                </a:lnTo>
                <a:lnTo>
                  <a:pt x="14698" y="447316"/>
                </a:lnTo>
                <a:lnTo>
                  <a:pt x="26202" y="486974"/>
                </a:lnTo>
                <a:lnTo>
                  <a:pt x="42022" y="526242"/>
                </a:lnTo>
                <a:lnTo>
                  <a:pt x="62750" y="565551"/>
                </a:lnTo>
                <a:lnTo>
                  <a:pt x="88976" y="605331"/>
                </a:lnTo>
                <a:lnTo>
                  <a:pt x="121295" y="646010"/>
                </a:lnTo>
                <a:lnTo>
                  <a:pt x="148253" y="672941"/>
                </a:lnTo>
                <a:lnTo>
                  <a:pt x="178518" y="696683"/>
                </a:lnTo>
                <a:lnTo>
                  <a:pt x="211740" y="718039"/>
                </a:lnTo>
                <a:lnTo>
                  <a:pt x="247565" y="737814"/>
                </a:lnTo>
                <a:lnTo>
                  <a:pt x="285641" y="756810"/>
                </a:lnTo>
                <a:lnTo>
                  <a:pt x="367138" y="795683"/>
                </a:lnTo>
                <a:lnTo>
                  <a:pt x="409855" y="817166"/>
                </a:lnTo>
                <a:lnTo>
                  <a:pt x="453414" y="841086"/>
                </a:lnTo>
                <a:lnTo>
                  <a:pt x="497464" y="868245"/>
                </a:lnTo>
                <a:lnTo>
                  <a:pt x="541651" y="899447"/>
                </a:lnTo>
                <a:lnTo>
                  <a:pt x="585625" y="935495"/>
                </a:lnTo>
                <a:lnTo>
                  <a:pt x="629033" y="977194"/>
                </a:lnTo>
                <a:lnTo>
                  <a:pt x="671522" y="1025347"/>
                </a:lnTo>
                <a:lnTo>
                  <a:pt x="695885" y="1056306"/>
                </a:lnTo>
                <a:lnTo>
                  <a:pt x="719542" y="1088036"/>
                </a:lnTo>
                <a:lnTo>
                  <a:pt x="742430" y="1120678"/>
                </a:lnTo>
                <a:lnTo>
                  <a:pt x="764489" y="1154370"/>
                </a:lnTo>
                <a:lnTo>
                  <a:pt x="785658" y="1189252"/>
                </a:lnTo>
                <a:lnTo>
                  <a:pt x="805873" y="1225463"/>
                </a:lnTo>
                <a:lnTo>
                  <a:pt x="825075" y="1263144"/>
                </a:lnTo>
                <a:lnTo>
                  <a:pt x="843202" y="1302433"/>
                </a:lnTo>
                <a:lnTo>
                  <a:pt x="860192" y="1343470"/>
                </a:lnTo>
                <a:lnTo>
                  <a:pt x="875984" y="1386394"/>
                </a:lnTo>
                <a:lnTo>
                  <a:pt x="890517" y="1431345"/>
                </a:lnTo>
                <a:lnTo>
                  <a:pt x="903729" y="1478462"/>
                </a:lnTo>
                <a:lnTo>
                  <a:pt x="915558" y="1527886"/>
                </a:lnTo>
                <a:lnTo>
                  <a:pt x="925943" y="1579754"/>
                </a:lnTo>
                <a:lnTo>
                  <a:pt x="934824" y="1634208"/>
                </a:lnTo>
                <a:lnTo>
                  <a:pt x="942137" y="1691386"/>
                </a:lnTo>
                <a:lnTo>
                  <a:pt x="947823" y="1751427"/>
                </a:lnTo>
                <a:lnTo>
                  <a:pt x="951819" y="1814472"/>
                </a:lnTo>
                <a:lnTo>
                  <a:pt x="954064" y="1880659"/>
                </a:lnTo>
                <a:lnTo>
                  <a:pt x="954497" y="1950129"/>
                </a:lnTo>
                <a:lnTo>
                  <a:pt x="953056" y="2023021"/>
                </a:lnTo>
                <a:lnTo>
                  <a:pt x="953056" y="2031403"/>
                </a:lnTo>
                <a:lnTo>
                  <a:pt x="1033497" y="2031403"/>
                </a:lnTo>
                <a:lnTo>
                  <a:pt x="1033497" y="1968004"/>
                </a:lnTo>
                <a:lnTo>
                  <a:pt x="1034939" y="1895109"/>
                </a:lnTo>
                <a:lnTo>
                  <a:pt x="1034506" y="1825637"/>
                </a:lnTo>
                <a:lnTo>
                  <a:pt x="1032261" y="1759447"/>
                </a:lnTo>
                <a:lnTo>
                  <a:pt x="1028265" y="1696401"/>
                </a:lnTo>
                <a:lnTo>
                  <a:pt x="1022579" y="1636358"/>
                </a:lnTo>
                <a:lnTo>
                  <a:pt x="1015266" y="1579180"/>
                </a:lnTo>
                <a:lnTo>
                  <a:pt x="1006385" y="1524726"/>
                </a:lnTo>
                <a:lnTo>
                  <a:pt x="996000" y="1472857"/>
                </a:lnTo>
                <a:lnTo>
                  <a:pt x="984170" y="1423433"/>
                </a:lnTo>
                <a:lnTo>
                  <a:pt x="970959" y="1376316"/>
                </a:lnTo>
                <a:lnTo>
                  <a:pt x="956426" y="1331365"/>
                </a:lnTo>
                <a:lnTo>
                  <a:pt x="940634" y="1288440"/>
                </a:lnTo>
                <a:lnTo>
                  <a:pt x="923644" y="1247403"/>
                </a:lnTo>
                <a:lnTo>
                  <a:pt x="905517" y="1208114"/>
                </a:lnTo>
                <a:lnTo>
                  <a:pt x="886315" y="1170433"/>
                </a:lnTo>
                <a:lnTo>
                  <a:pt x="866099" y="1134221"/>
                </a:lnTo>
                <a:lnTo>
                  <a:pt x="844931" y="1099338"/>
                </a:lnTo>
                <a:lnTo>
                  <a:pt x="822872" y="1065644"/>
                </a:lnTo>
                <a:lnTo>
                  <a:pt x="799984" y="1033000"/>
                </a:lnTo>
                <a:lnTo>
                  <a:pt x="776327" y="1001267"/>
                </a:lnTo>
                <a:lnTo>
                  <a:pt x="751964" y="970305"/>
                </a:lnTo>
                <a:lnTo>
                  <a:pt x="709475" y="922152"/>
                </a:lnTo>
                <a:lnTo>
                  <a:pt x="666068" y="880454"/>
                </a:lnTo>
                <a:lnTo>
                  <a:pt x="622094" y="844405"/>
                </a:lnTo>
                <a:lnTo>
                  <a:pt x="577908" y="813203"/>
                </a:lnTo>
                <a:lnTo>
                  <a:pt x="533859" y="786045"/>
                </a:lnTo>
                <a:lnTo>
                  <a:pt x="490300" y="762127"/>
                </a:lnTo>
                <a:lnTo>
                  <a:pt x="447584" y="740644"/>
                </a:lnTo>
                <a:lnTo>
                  <a:pt x="366088" y="701775"/>
                </a:lnTo>
                <a:lnTo>
                  <a:pt x="328012" y="682781"/>
                </a:lnTo>
                <a:lnTo>
                  <a:pt x="292187" y="663009"/>
                </a:lnTo>
                <a:lnTo>
                  <a:pt x="258964" y="641657"/>
                </a:lnTo>
                <a:lnTo>
                  <a:pt x="228697" y="617919"/>
                </a:lnTo>
                <a:lnTo>
                  <a:pt x="201736" y="590994"/>
                </a:lnTo>
                <a:lnTo>
                  <a:pt x="169069" y="549831"/>
                </a:lnTo>
                <a:lnTo>
                  <a:pt x="142632" y="509585"/>
                </a:lnTo>
                <a:lnTo>
                  <a:pt x="121812" y="469810"/>
                </a:lnTo>
                <a:lnTo>
                  <a:pt x="105996" y="430060"/>
                </a:lnTo>
                <a:lnTo>
                  <a:pt x="94570" y="389891"/>
                </a:lnTo>
                <a:lnTo>
                  <a:pt x="86921" y="348857"/>
                </a:lnTo>
                <a:lnTo>
                  <a:pt x="82436" y="306513"/>
                </a:lnTo>
                <a:lnTo>
                  <a:pt x="80502" y="262414"/>
                </a:lnTo>
                <a:lnTo>
                  <a:pt x="80506" y="216114"/>
                </a:lnTo>
                <a:lnTo>
                  <a:pt x="81833" y="167168"/>
                </a:lnTo>
                <a:lnTo>
                  <a:pt x="83871" y="115130"/>
                </a:lnTo>
                <a:lnTo>
                  <a:pt x="86007" y="59556"/>
                </a:lnTo>
                <a:lnTo>
                  <a:pt x="87627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30074" y="5001234"/>
            <a:ext cx="3735704" cy="2160905"/>
          </a:xfrm>
          <a:custGeom>
            <a:avLst/>
            <a:gdLst/>
            <a:ahLst/>
            <a:cxnLst/>
            <a:rect l="l" t="t" r="r" b="b"/>
            <a:pathLst>
              <a:path w="3735704" h="2160904">
                <a:moveTo>
                  <a:pt x="3735273" y="2160612"/>
                </a:moveTo>
                <a:lnTo>
                  <a:pt x="0" y="2160612"/>
                </a:lnTo>
                <a:lnTo>
                  <a:pt x="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03924" y="4922481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69" h="96520">
                <a:moveTo>
                  <a:pt x="25831" y="0"/>
                </a:moveTo>
                <a:lnTo>
                  <a:pt x="0" y="96367"/>
                </a:lnTo>
                <a:lnTo>
                  <a:pt x="51650" y="96367"/>
                </a:lnTo>
                <a:lnTo>
                  <a:pt x="258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447732" y="7135697"/>
            <a:ext cx="96520" cy="52069"/>
          </a:xfrm>
          <a:custGeom>
            <a:avLst/>
            <a:gdLst/>
            <a:ahLst/>
            <a:cxnLst/>
            <a:rect l="l" t="t" r="r" b="b"/>
            <a:pathLst>
              <a:path w="96520" h="52070">
                <a:moveTo>
                  <a:pt x="0" y="0"/>
                </a:moveTo>
                <a:lnTo>
                  <a:pt x="0" y="51650"/>
                </a:lnTo>
                <a:lnTo>
                  <a:pt x="96367" y="2583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71374" y="5132895"/>
            <a:ext cx="3632200" cy="2078989"/>
          </a:xfrm>
          <a:custGeom>
            <a:avLst/>
            <a:gdLst/>
            <a:ahLst/>
            <a:cxnLst/>
            <a:rect l="l" t="t" r="r" b="b"/>
            <a:pathLst>
              <a:path w="3632200" h="2078990">
                <a:moveTo>
                  <a:pt x="0" y="0"/>
                </a:moveTo>
                <a:lnTo>
                  <a:pt x="3632085" y="0"/>
                </a:lnTo>
                <a:lnTo>
                  <a:pt x="3632085" y="207886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75324" y="5335396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75324" y="5604090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675324" y="5815469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75324" y="6004128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675324" y="6280734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75324" y="6476313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675324" y="6688696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75324" y="6949464"/>
            <a:ext cx="3629025" cy="0"/>
          </a:xfrm>
          <a:custGeom>
            <a:avLst/>
            <a:gdLst/>
            <a:ahLst/>
            <a:cxnLst/>
            <a:rect l="l" t="t" r="r" b="b"/>
            <a:pathLst>
              <a:path w="3629025" h="0">
                <a:moveTo>
                  <a:pt x="0" y="0"/>
                </a:moveTo>
                <a:lnTo>
                  <a:pt x="362872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37515" y="5137429"/>
            <a:ext cx="0" cy="954405"/>
          </a:xfrm>
          <a:custGeom>
            <a:avLst/>
            <a:gdLst/>
            <a:ahLst/>
            <a:cxnLst/>
            <a:rect l="l" t="t" r="r" b="b"/>
            <a:pathLst>
              <a:path w="0" h="954404">
                <a:moveTo>
                  <a:pt x="0" y="0"/>
                </a:moveTo>
                <a:lnTo>
                  <a:pt x="0" y="9539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37515" y="6209880"/>
            <a:ext cx="0" cy="1010919"/>
          </a:xfrm>
          <a:custGeom>
            <a:avLst/>
            <a:gdLst/>
            <a:ahLst/>
            <a:cxnLst/>
            <a:rect l="l" t="t" r="r" b="b"/>
            <a:pathLst>
              <a:path w="0" h="1010920">
                <a:moveTo>
                  <a:pt x="0" y="0"/>
                </a:moveTo>
                <a:lnTo>
                  <a:pt x="0" y="10103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198297" y="5107787"/>
            <a:ext cx="0" cy="2053589"/>
          </a:xfrm>
          <a:custGeom>
            <a:avLst/>
            <a:gdLst/>
            <a:ahLst/>
            <a:cxnLst/>
            <a:rect l="l" t="t" r="r" b="b"/>
            <a:pathLst>
              <a:path w="0" h="2053590">
                <a:moveTo>
                  <a:pt x="0" y="0"/>
                </a:moveTo>
                <a:lnTo>
                  <a:pt x="0" y="2053170"/>
                </a:lnTo>
              </a:path>
            </a:pathLst>
          </a:custGeom>
          <a:ln w="2159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18591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638886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948067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160449" y="5137429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757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160449" y="5474703"/>
            <a:ext cx="0" cy="1745614"/>
          </a:xfrm>
          <a:custGeom>
            <a:avLst/>
            <a:gdLst/>
            <a:ahLst/>
            <a:cxnLst/>
            <a:rect l="l" t="t" r="r" b="b"/>
            <a:pathLst>
              <a:path w="0" h="1745615">
                <a:moveTo>
                  <a:pt x="0" y="0"/>
                </a:moveTo>
                <a:lnTo>
                  <a:pt x="0" y="174551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388643" y="5137429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757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388643" y="5474703"/>
            <a:ext cx="0" cy="1745614"/>
          </a:xfrm>
          <a:custGeom>
            <a:avLst/>
            <a:gdLst/>
            <a:ahLst/>
            <a:cxnLst/>
            <a:rect l="l" t="t" r="r" b="b"/>
            <a:pathLst>
              <a:path w="0" h="1745615">
                <a:moveTo>
                  <a:pt x="0" y="0"/>
                </a:moveTo>
                <a:lnTo>
                  <a:pt x="0" y="1745513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57337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885518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97900" y="5137429"/>
            <a:ext cx="0" cy="234950"/>
          </a:xfrm>
          <a:custGeom>
            <a:avLst/>
            <a:gdLst/>
            <a:ahLst/>
            <a:cxnLst/>
            <a:rect l="l" t="t" r="r" b="b"/>
            <a:pathLst>
              <a:path w="0" h="234950">
                <a:moveTo>
                  <a:pt x="0" y="0"/>
                </a:moveTo>
                <a:lnTo>
                  <a:pt x="0" y="234708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097900" y="5490654"/>
            <a:ext cx="0" cy="1729739"/>
          </a:xfrm>
          <a:custGeom>
            <a:avLst/>
            <a:gdLst/>
            <a:ahLst/>
            <a:cxnLst/>
            <a:rect l="l" t="t" r="r" b="b"/>
            <a:pathLst>
              <a:path w="0" h="1729740">
                <a:moveTo>
                  <a:pt x="0" y="0"/>
                </a:moveTo>
                <a:lnTo>
                  <a:pt x="0" y="1729562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399195" y="5137429"/>
            <a:ext cx="0" cy="494030"/>
          </a:xfrm>
          <a:custGeom>
            <a:avLst/>
            <a:gdLst/>
            <a:ahLst/>
            <a:cxnLst/>
            <a:rect l="l" t="t" r="r" b="b"/>
            <a:pathLst>
              <a:path w="0" h="494029">
                <a:moveTo>
                  <a:pt x="0" y="0"/>
                </a:moveTo>
                <a:lnTo>
                  <a:pt x="0" y="493979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399195" y="5749924"/>
            <a:ext cx="0" cy="1470660"/>
          </a:xfrm>
          <a:custGeom>
            <a:avLst/>
            <a:gdLst/>
            <a:ahLst/>
            <a:cxnLst/>
            <a:rect l="l" t="t" r="r" b="b"/>
            <a:pathLst>
              <a:path w="0" h="1470659">
                <a:moveTo>
                  <a:pt x="0" y="0"/>
                </a:moveTo>
                <a:lnTo>
                  <a:pt x="0" y="1470291"/>
                </a:lnTo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815069" y="5137429"/>
            <a:ext cx="0" cy="2082800"/>
          </a:xfrm>
          <a:custGeom>
            <a:avLst/>
            <a:gdLst/>
            <a:ahLst/>
            <a:cxnLst/>
            <a:rect l="l" t="t" r="r" b="b"/>
            <a:pathLst>
              <a:path w="0" h="2082800">
                <a:moveTo>
                  <a:pt x="0" y="0"/>
                </a:moveTo>
                <a:lnTo>
                  <a:pt x="0" y="20827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099561" y="5137429"/>
            <a:ext cx="0" cy="2180590"/>
          </a:xfrm>
          <a:custGeom>
            <a:avLst/>
            <a:gdLst/>
            <a:ahLst/>
            <a:cxnLst/>
            <a:rect l="l" t="t" r="r" b="b"/>
            <a:pathLst>
              <a:path w="0" h="2180590">
                <a:moveTo>
                  <a:pt x="0" y="0"/>
                </a:moveTo>
                <a:lnTo>
                  <a:pt x="0" y="21801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602674" y="5137429"/>
            <a:ext cx="0" cy="2180590"/>
          </a:xfrm>
          <a:custGeom>
            <a:avLst/>
            <a:gdLst/>
            <a:ahLst/>
            <a:cxnLst/>
            <a:rect l="l" t="t" r="r" b="b"/>
            <a:pathLst>
              <a:path w="0" h="2180590">
                <a:moveTo>
                  <a:pt x="0" y="0"/>
                </a:moveTo>
                <a:lnTo>
                  <a:pt x="0" y="21801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531861" y="5103964"/>
            <a:ext cx="869315" cy="2080895"/>
          </a:xfrm>
          <a:custGeom>
            <a:avLst/>
            <a:gdLst/>
            <a:ahLst/>
            <a:cxnLst/>
            <a:rect l="l" t="t" r="r" b="b"/>
            <a:pathLst>
              <a:path w="869314" h="2080895">
                <a:moveTo>
                  <a:pt x="0" y="0"/>
                </a:moveTo>
                <a:lnTo>
                  <a:pt x="0" y="30911"/>
                </a:lnTo>
                <a:lnTo>
                  <a:pt x="1955" y="87551"/>
                </a:lnTo>
                <a:lnTo>
                  <a:pt x="4240" y="143977"/>
                </a:lnTo>
                <a:lnTo>
                  <a:pt x="7038" y="199969"/>
                </a:lnTo>
                <a:lnTo>
                  <a:pt x="10533" y="255308"/>
                </a:lnTo>
                <a:lnTo>
                  <a:pt x="14910" y="309774"/>
                </a:lnTo>
                <a:lnTo>
                  <a:pt x="20352" y="363149"/>
                </a:lnTo>
                <a:lnTo>
                  <a:pt x="27044" y="415212"/>
                </a:lnTo>
                <a:lnTo>
                  <a:pt x="35169" y="465743"/>
                </a:lnTo>
                <a:lnTo>
                  <a:pt x="44912" y="514525"/>
                </a:lnTo>
                <a:lnTo>
                  <a:pt x="56457" y="561336"/>
                </a:lnTo>
                <a:lnTo>
                  <a:pt x="69988" y="605958"/>
                </a:lnTo>
                <a:lnTo>
                  <a:pt x="85689" y="648171"/>
                </a:lnTo>
                <a:lnTo>
                  <a:pt x="103744" y="687755"/>
                </a:lnTo>
                <a:lnTo>
                  <a:pt x="124337" y="724491"/>
                </a:lnTo>
                <a:lnTo>
                  <a:pt x="147653" y="758160"/>
                </a:lnTo>
                <a:lnTo>
                  <a:pt x="173875" y="788543"/>
                </a:lnTo>
                <a:lnTo>
                  <a:pt x="202425" y="814527"/>
                </a:lnTo>
                <a:lnTo>
                  <a:pt x="233898" y="837303"/>
                </a:lnTo>
                <a:lnTo>
                  <a:pt x="268169" y="858005"/>
                </a:lnTo>
                <a:lnTo>
                  <a:pt x="305116" y="877766"/>
                </a:lnTo>
                <a:lnTo>
                  <a:pt x="344615" y="897718"/>
                </a:lnTo>
                <a:lnTo>
                  <a:pt x="386543" y="918994"/>
                </a:lnTo>
                <a:lnTo>
                  <a:pt x="430775" y="942726"/>
                </a:lnTo>
                <a:lnTo>
                  <a:pt x="477188" y="970049"/>
                </a:lnTo>
                <a:lnTo>
                  <a:pt x="525660" y="1002094"/>
                </a:lnTo>
                <a:lnTo>
                  <a:pt x="576065" y="1039995"/>
                </a:lnTo>
                <a:lnTo>
                  <a:pt x="628281" y="1084884"/>
                </a:lnTo>
                <a:lnTo>
                  <a:pt x="656338" y="1111551"/>
                </a:lnTo>
                <a:lnTo>
                  <a:pt x="706524" y="1165676"/>
                </a:lnTo>
                <a:lnTo>
                  <a:pt x="749136" y="1222718"/>
                </a:lnTo>
                <a:lnTo>
                  <a:pt x="784576" y="1284910"/>
                </a:lnTo>
                <a:lnTo>
                  <a:pt x="813241" y="1354484"/>
                </a:lnTo>
                <a:lnTo>
                  <a:pt x="825158" y="1392737"/>
                </a:lnTo>
                <a:lnTo>
                  <a:pt x="835532" y="1433673"/>
                </a:lnTo>
                <a:lnTo>
                  <a:pt x="844412" y="1477570"/>
                </a:lnTo>
                <a:lnTo>
                  <a:pt x="851847" y="1524708"/>
                </a:lnTo>
                <a:lnTo>
                  <a:pt x="857889" y="1575366"/>
                </a:lnTo>
                <a:lnTo>
                  <a:pt x="862586" y="1629822"/>
                </a:lnTo>
                <a:lnTo>
                  <a:pt x="865989" y="1688357"/>
                </a:lnTo>
                <a:lnTo>
                  <a:pt x="868148" y="1751248"/>
                </a:lnTo>
                <a:lnTo>
                  <a:pt x="869113" y="1818776"/>
                </a:lnTo>
                <a:lnTo>
                  <a:pt x="868933" y="1891218"/>
                </a:lnTo>
                <a:lnTo>
                  <a:pt x="867659" y="1968854"/>
                </a:lnTo>
                <a:lnTo>
                  <a:pt x="865339" y="2051964"/>
                </a:lnTo>
                <a:lnTo>
                  <a:pt x="865339" y="208033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51491" y="5101018"/>
            <a:ext cx="949960" cy="2096135"/>
          </a:xfrm>
          <a:custGeom>
            <a:avLst/>
            <a:gdLst/>
            <a:ahLst/>
            <a:cxnLst/>
            <a:rect l="l" t="t" r="r" b="b"/>
            <a:pathLst>
              <a:path w="949960" h="2096134">
                <a:moveTo>
                  <a:pt x="2874" y="0"/>
                </a:moveTo>
                <a:lnTo>
                  <a:pt x="2874" y="33858"/>
                </a:lnTo>
                <a:lnTo>
                  <a:pt x="2453" y="92864"/>
                </a:lnTo>
                <a:lnTo>
                  <a:pt x="1513" y="149096"/>
                </a:lnTo>
                <a:lnTo>
                  <a:pt x="535" y="202730"/>
                </a:lnTo>
                <a:lnTo>
                  <a:pt x="0" y="253940"/>
                </a:lnTo>
                <a:lnTo>
                  <a:pt x="388" y="302902"/>
                </a:lnTo>
                <a:lnTo>
                  <a:pt x="2181" y="349793"/>
                </a:lnTo>
                <a:lnTo>
                  <a:pt x="5860" y="394787"/>
                </a:lnTo>
                <a:lnTo>
                  <a:pt x="11906" y="438060"/>
                </a:lnTo>
                <a:lnTo>
                  <a:pt x="20800" y="479788"/>
                </a:lnTo>
                <a:lnTo>
                  <a:pt x="33024" y="520145"/>
                </a:lnTo>
                <a:lnTo>
                  <a:pt x="49059" y="559309"/>
                </a:lnTo>
                <a:lnTo>
                  <a:pt x="69385" y="597453"/>
                </a:lnTo>
                <a:lnTo>
                  <a:pt x="94484" y="634754"/>
                </a:lnTo>
                <a:lnTo>
                  <a:pt x="124837" y="671388"/>
                </a:lnTo>
                <a:lnTo>
                  <a:pt x="160925" y="707529"/>
                </a:lnTo>
                <a:lnTo>
                  <a:pt x="195799" y="737181"/>
                </a:lnTo>
                <a:lnTo>
                  <a:pt x="232209" y="764372"/>
                </a:lnTo>
                <a:lnTo>
                  <a:pt x="270086" y="789813"/>
                </a:lnTo>
                <a:lnTo>
                  <a:pt x="309361" y="814215"/>
                </a:lnTo>
                <a:lnTo>
                  <a:pt x="349967" y="838288"/>
                </a:lnTo>
                <a:lnTo>
                  <a:pt x="391835" y="862741"/>
                </a:lnTo>
                <a:lnTo>
                  <a:pt x="434896" y="888285"/>
                </a:lnTo>
                <a:lnTo>
                  <a:pt x="479083" y="915630"/>
                </a:lnTo>
                <a:lnTo>
                  <a:pt x="524326" y="945486"/>
                </a:lnTo>
                <a:lnTo>
                  <a:pt x="570557" y="978563"/>
                </a:lnTo>
                <a:lnTo>
                  <a:pt x="617709" y="1015573"/>
                </a:lnTo>
                <a:lnTo>
                  <a:pt x="665712" y="1057224"/>
                </a:lnTo>
                <a:lnTo>
                  <a:pt x="718713" y="1111318"/>
                </a:lnTo>
                <a:lnTo>
                  <a:pt x="743143" y="1140624"/>
                </a:lnTo>
                <a:lnTo>
                  <a:pt x="766197" y="1171505"/>
                </a:lnTo>
                <a:lnTo>
                  <a:pt x="787876" y="1204010"/>
                </a:lnTo>
                <a:lnTo>
                  <a:pt x="808183" y="1238192"/>
                </a:lnTo>
                <a:lnTo>
                  <a:pt x="827120" y="1274102"/>
                </a:lnTo>
                <a:lnTo>
                  <a:pt x="844688" y="1311790"/>
                </a:lnTo>
                <a:lnTo>
                  <a:pt x="860890" y="1351309"/>
                </a:lnTo>
                <a:lnTo>
                  <a:pt x="875729" y="1392710"/>
                </a:lnTo>
                <a:lnTo>
                  <a:pt x="889207" y="1436042"/>
                </a:lnTo>
                <a:lnTo>
                  <a:pt x="901324" y="1481359"/>
                </a:lnTo>
                <a:lnTo>
                  <a:pt x="912085" y="1528711"/>
                </a:lnTo>
                <a:lnTo>
                  <a:pt x="921491" y="1578150"/>
                </a:lnTo>
                <a:lnTo>
                  <a:pt x="929544" y="1629725"/>
                </a:lnTo>
                <a:lnTo>
                  <a:pt x="936247" y="1683490"/>
                </a:lnTo>
                <a:lnTo>
                  <a:pt x="941601" y="1739495"/>
                </a:lnTo>
                <a:lnTo>
                  <a:pt x="945609" y="1797790"/>
                </a:lnTo>
                <a:lnTo>
                  <a:pt x="948273" y="1858429"/>
                </a:lnTo>
                <a:lnTo>
                  <a:pt x="949596" y="1921461"/>
                </a:lnTo>
                <a:lnTo>
                  <a:pt x="949578" y="1986937"/>
                </a:lnTo>
                <a:lnTo>
                  <a:pt x="948223" y="2054910"/>
                </a:lnTo>
                <a:lnTo>
                  <a:pt x="948223" y="2095919"/>
                </a:lnTo>
              </a:path>
            </a:pathLst>
          </a:custGeom>
          <a:ln w="215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651491" y="5101018"/>
            <a:ext cx="949960" cy="2096135"/>
          </a:xfrm>
          <a:custGeom>
            <a:avLst/>
            <a:gdLst/>
            <a:ahLst/>
            <a:cxnLst/>
            <a:rect l="l" t="t" r="r" b="b"/>
            <a:pathLst>
              <a:path w="949960" h="2096134">
                <a:moveTo>
                  <a:pt x="2874" y="0"/>
                </a:moveTo>
                <a:lnTo>
                  <a:pt x="2874" y="33858"/>
                </a:lnTo>
                <a:lnTo>
                  <a:pt x="2453" y="92864"/>
                </a:lnTo>
                <a:lnTo>
                  <a:pt x="1513" y="149096"/>
                </a:lnTo>
                <a:lnTo>
                  <a:pt x="535" y="202730"/>
                </a:lnTo>
                <a:lnTo>
                  <a:pt x="0" y="253940"/>
                </a:lnTo>
                <a:lnTo>
                  <a:pt x="388" y="302902"/>
                </a:lnTo>
                <a:lnTo>
                  <a:pt x="2181" y="349793"/>
                </a:lnTo>
                <a:lnTo>
                  <a:pt x="5860" y="394787"/>
                </a:lnTo>
                <a:lnTo>
                  <a:pt x="11906" y="438060"/>
                </a:lnTo>
                <a:lnTo>
                  <a:pt x="20800" y="479788"/>
                </a:lnTo>
                <a:lnTo>
                  <a:pt x="33024" y="520145"/>
                </a:lnTo>
                <a:lnTo>
                  <a:pt x="49059" y="559309"/>
                </a:lnTo>
                <a:lnTo>
                  <a:pt x="69385" y="597453"/>
                </a:lnTo>
                <a:lnTo>
                  <a:pt x="94484" y="634754"/>
                </a:lnTo>
                <a:lnTo>
                  <a:pt x="124837" y="671388"/>
                </a:lnTo>
                <a:lnTo>
                  <a:pt x="160925" y="707529"/>
                </a:lnTo>
                <a:lnTo>
                  <a:pt x="195799" y="737181"/>
                </a:lnTo>
                <a:lnTo>
                  <a:pt x="232209" y="764372"/>
                </a:lnTo>
                <a:lnTo>
                  <a:pt x="270086" y="789813"/>
                </a:lnTo>
                <a:lnTo>
                  <a:pt x="309361" y="814215"/>
                </a:lnTo>
                <a:lnTo>
                  <a:pt x="349967" y="838288"/>
                </a:lnTo>
                <a:lnTo>
                  <a:pt x="391835" y="862741"/>
                </a:lnTo>
                <a:lnTo>
                  <a:pt x="434896" y="888285"/>
                </a:lnTo>
                <a:lnTo>
                  <a:pt x="479083" y="915630"/>
                </a:lnTo>
                <a:lnTo>
                  <a:pt x="524326" y="945486"/>
                </a:lnTo>
                <a:lnTo>
                  <a:pt x="570557" y="978563"/>
                </a:lnTo>
                <a:lnTo>
                  <a:pt x="617709" y="1015573"/>
                </a:lnTo>
                <a:lnTo>
                  <a:pt x="665712" y="1057224"/>
                </a:lnTo>
                <a:lnTo>
                  <a:pt x="718713" y="1111318"/>
                </a:lnTo>
                <a:lnTo>
                  <a:pt x="743143" y="1140624"/>
                </a:lnTo>
                <a:lnTo>
                  <a:pt x="766197" y="1171505"/>
                </a:lnTo>
                <a:lnTo>
                  <a:pt x="787876" y="1204010"/>
                </a:lnTo>
                <a:lnTo>
                  <a:pt x="808183" y="1238192"/>
                </a:lnTo>
                <a:lnTo>
                  <a:pt x="827120" y="1274102"/>
                </a:lnTo>
                <a:lnTo>
                  <a:pt x="844688" y="1311790"/>
                </a:lnTo>
                <a:lnTo>
                  <a:pt x="860890" y="1351309"/>
                </a:lnTo>
                <a:lnTo>
                  <a:pt x="875729" y="1392710"/>
                </a:lnTo>
                <a:lnTo>
                  <a:pt x="889207" y="1436042"/>
                </a:lnTo>
                <a:lnTo>
                  <a:pt x="901324" y="1481359"/>
                </a:lnTo>
                <a:lnTo>
                  <a:pt x="912085" y="1528711"/>
                </a:lnTo>
                <a:lnTo>
                  <a:pt x="921491" y="1578150"/>
                </a:lnTo>
                <a:lnTo>
                  <a:pt x="929544" y="1629725"/>
                </a:lnTo>
                <a:lnTo>
                  <a:pt x="936247" y="1683490"/>
                </a:lnTo>
                <a:lnTo>
                  <a:pt x="941601" y="1739495"/>
                </a:lnTo>
                <a:lnTo>
                  <a:pt x="945609" y="1797790"/>
                </a:lnTo>
                <a:lnTo>
                  <a:pt x="948273" y="1858429"/>
                </a:lnTo>
                <a:lnTo>
                  <a:pt x="949596" y="1921461"/>
                </a:lnTo>
                <a:lnTo>
                  <a:pt x="949578" y="1986937"/>
                </a:lnTo>
                <a:lnTo>
                  <a:pt x="948223" y="2054910"/>
                </a:lnTo>
                <a:lnTo>
                  <a:pt x="948223" y="2095919"/>
                </a:lnTo>
              </a:path>
            </a:pathLst>
          </a:custGeom>
          <a:ln w="2159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17563" y="5103964"/>
            <a:ext cx="955040" cy="2085339"/>
          </a:xfrm>
          <a:custGeom>
            <a:avLst/>
            <a:gdLst/>
            <a:ahLst/>
            <a:cxnLst/>
            <a:rect l="l" t="t" r="r" b="b"/>
            <a:pathLst>
              <a:path w="955039" h="2085340">
                <a:moveTo>
                  <a:pt x="7706" y="0"/>
                </a:moveTo>
                <a:lnTo>
                  <a:pt x="7706" y="30911"/>
                </a:lnTo>
                <a:lnTo>
                  <a:pt x="7003" y="93410"/>
                </a:lnTo>
                <a:lnTo>
                  <a:pt x="5289" y="151651"/>
                </a:lnTo>
                <a:lnTo>
                  <a:pt x="3156" y="206065"/>
                </a:lnTo>
                <a:lnTo>
                  <a:pt x="1195" y="257082"/>
                </a:lnTo>
                <a:lnTo>
                  <a:pt x="0" y="305132"/>
                </a:lnTo>
                <a:lnTo>
                  <a:pt x="160" y="350643"/>
                </a:lnTo>
                <a:lnTo>
                  <a:pt x="2269" y="394047"/>
                </a:lnTo>
                <a:lnTo>
                  <a:pt x="6917" y="435773"/>
                </a:lnTo>
                <a:lnTo>
                  <a:pt x="14698" y="476250"/>
                </a:lnTo>
                <a:lnTo>
                  <a:pt x="26202" y="515909"/>
                </a:lnTo>
                <a:lnTo>
                  <a:pt x="42022" y="555179"/>
                </a:lnTo>
                <a:lnTo>
                  <a:pt x="62750" y="594490"/>
                </a:lnTo>
                <a:lnTo>
                  <a:pt x="88976" y="634271"/>
                </a:lnTo>
                <a:lnTo>
                  <a:pt x="121295" y="674954"/>
                </a:lnTo>
                <a:lnTo>
                  <a:pt x="148253" y="701882"/>
                </a:lnTo>
                <a:lnTo>
                  <a:pt x="178518" y="725621"/>
                </a:lnTo>
                <a:lnTo>
                  <a:pt x="211740" y="746976"/>
                </a:lnTo>
                <a:lnTo>
                  <a:pt x="247565" y="766749"/>
                </a:lnTo>
                <a:lnTo>
                  <a:pt x="285641" y="785744"/>
                </a:lnTo>
                <a:lnTo>
                  <a:pt x="325616" y="804765"/>
                </a:lnTo>
                <a:lnTo>
                  <a:pt x="367138" y="824615"/>
                </a:lnTo>
                <a:lnTo>
                  <a:pt x="409855" y="846098"/>
                </a:lnTo>
                <a:lnTo>
                  <a:pt x="453414" y="870017"/>
                </a:lnTo>
                <a:lnTo>
                  <a:pt x="497464" y="897176"/>
                </a:lnTo>
                <a:lnTo>
                  <a:pt x="541651" y="928377"/>
                </a:lnTo>
                <a:lnTo>
                  <a:pt x="585625" y="964426"/>
                </a:lnTo>
                <a:lnTo>
                  <a:pt x="629033" y="1006125"/>
                </a:lnTo>
                <a:lnTo>
                  <a:pt x="671522" y="1054277"/>
                </a:lnTo>
                <a:lnTo>
                  <a:pt x="695885" y="1085238"/>
                </a:lnTo>
                <a:lnTo>
                  <a:pt x="719542" y="1116970"/>
                </a:lnTo>
                <a:lnTo>
                  <a:pt x="742430" y="1149612"/>
                </a:lnTo>
                <a:lnTo>
                  <a:pt x="764489" y="1183305"/>
                </a:lnTo>
                <a:lnTo>
                  <a:pt x="785658" y="1218188"/>
                </a:lnTo>
                <a:lnTo>
                  <a:pt x="805873" y="1254400"/>
                </a:lnTo>
                <a:lnTo>
                  <a:pt x="825075" y="1292081"/>
                </a:lnTo>
                <a:lnTo>
                  <a:pt x="843202" y="1331370"/>
                </a:lnTo>
                <a:lnTo>
                  <a:pt x="860192" y="1372407"/>
                </a:lnTo>
                <a:lnTo>
                  <a:pt x="875984" y="1415331"/>
                </a:lnTo>
                <a:lnTo>
                  <a:pt x="890517" y="1460282"/>
                </a:lnTo>
                <a:lnTo>
                  <a:pt x="903729" y="1507399"/>
                </a:lnTo>
                <a:lnTo>
                  <a:pt x="915558" y="1556823"/>
                </a:lnTo>
                <a:lnTo>
                  <a:pt x="925943" y="1608692"/>
                </a:lnTo>
                <a:lnTo>
                  <a:pt x="934824" y="1663145"/>
                </a:lnTo>
                <a:lnTo>
                  <a:pt x="942137" y="1720323"/>
                </a:lnTo>
                <a:lnTo>
                  <a:pt x="947823" y="1780366"/>
                </a:lnTo>
                <a:lnTo>
                  <a:pt x="951819" y="1843411"/>
                </a:lnTo>
                <a:lnTo>
                  <a:pt x="954064" y="1909600"/>
                </a:lnTo>
                <a:lnTo>
                  <a:pt x="954497" y="1979071"/>
                </a:lnTo>
                <a:lnTo>
                  <a:pt x="953056" y="2051964"/>
                </a:lnTo>
                <a:lnTo>
                  <a:pt x="953056" y="2085174"/>
                </a:lnTo>
              </a:path>
            </a:pathLst>
          </a:custGeom>
          <a:ln w="215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817563" y="5103964"/>
            <a:ext cx="955040" cy="2085339"/>
          </a:xfrm>
          <a:custGeom>
            <a:avLst/>
            <a:gdLst/>
            <a:ahLst/>
            <a:cxnLst/>
            <a:rect l="l" t="t" r="r" b="b"/>
            <a:pathLst>
              <a:path w="955039" h="2085340">
                <a:moveTo>
                  <a:pt x="7706" y="0"/>
                </a:moveTo>
                <a:lnTo>
                  <a:pt x="7706" y="30911"/>
                </a:lnTo>
                <a:lnTo>
                  <a:pt x="7003" y="93410"/>
                </a:lnTo>
                <a:lnTo>
                  <a:pt x="5289" y="151651"/>
                </a:lnTo>
                <a:lnTo>
                  <a:pt x="3156" y="206065"/>
                </a:lnTo>
                <a:lnTo>
                  <a:pt x="1195" y="257082"/>
                </a:lnTo>
                <a:lnTo>
                  <a:pt x="0" y="305132"/>
                </a:lnTo>
                <a:lnTo>
                  <a:pt x="160" y="350643"/>
                </a:lnTo>
                <a:lnTo>
                  <a:pt x="2269" y="394047"/>
                </a:lnTo>
                <a:lnTo>
                  <a:pt x="6917" y="435773"/>
                </a:lnTo>
                <a:lnTo>
                  <a:pt x="14698" y="476250"/>
                </a:lnTo>
                <a:lnTo>
                  <a:pt x="26202" y="515909"/>
                </a:lnTo>
                <a:lnTo>
                  <a:pt x="42022" y="555179"/>
                </a:lnTo>
                <a:lnTo>
                  <a:pt x="62750" y="594490"/>
                </a:lnTo>
                <a:lnTo>
                  <a:pt x="88976" y="634271"/>
                </a:lnTo>
                <a:lnTo>
                  <a:pt x="121295" y="674954"/>
                </a:lnTo>
                <a:lnTo>
                  <a:pt x="148253" y="701882"/>
                </a:lnTo>
                <a:lnTo>
                  <a:pt x="178518" y="725621"/>
                </a:lnTo>
                <a:lnTo>
                  <a:pt x="211740" y="746976"/>
                </a:lnTo>
                <a:lnTo>
                  <a:pt x="247565" y="766749"/>
                </a:lnTo>
                <a:lnTo>
                  <a:pt x="285641" y="785744"/>
                </a:lnTo>
                <a:lnTo>
                  <a:pt x="325616" y="804765"/>
                </a:lnTo>
                <a:lnTo>
                  <a:pt x="367138" y="824615"/>
                </a:lnTo>
                <a:lnTo>
                  <a:pt x="409855" y="846098"/>
                </a:lnTo>
                <a:lnTo>
                  <a:pt x="453414" y="870017"/>
                </a:lnTo>
                <a:lnTo>
                  <a:pt x="497464" y="897176"/>
                </a:lnTo>
                <a:lnTo>
                  <a:pt x="541651" y="928377"/>
                </a:lnTo>
                <a:lnTo>
                  <a:pt x="585625" y="964426"/>
                </a:lnTo>
                <a:lnTo>
                  <a:pt x="629033" y="1006125"/>
                </a:lnTo>
                <a:lnTo>
                  <a:pt x="671522" y="1054277"/>
                </a:lnTo>
                <a:lnTo>
                  <a:pt x="695885" y="1085238"/>
                </a:lnTo>
                <a:lnTo>
                  <a:pt x="719542" y="1116970"/>
                </a:lnTo>
                <a:lnTo>
                  <a:pt x="742430" y="1149612"/>
                </a:lnTo>
                <a:lnTo>
                  <a:pt x="764489" y="1183305"/>
                </a:lnTo>
                <a:lnTo>
                  <a:pt x="785658" y="1218188"/>
                </a:lnTo>
                <a:lnTo>
                  <a:pt x="805873" y="1254400"/>
                </a:lnTo>
                <a:lnTo>
                  <a:pt x="825075" y="1292081"/>
                </a:lnTo>
                <a:lnTo>
                  <a:pt x="843202" y="1331370"/>
                </a:lnTo>
                <a:lnTo>
                  <a:pt x="860192" y="1372407"/>
                </a:lnTo>
                <a:lnTo>
                  <a:pt x="875984" y="1415331"/>
                </a:lnTo>
                <a:lnTo>
                  <a:pt x="890517" y="1460282"/>
                </a:lnTo>
                <a:lnTo>
                  <a:pt x="903729" y="1507399"/>
                </a:lnTo>
                <a:lnTo>
                  <a:pt x="915558" y="1556823"/>
                </a:lnTo>
                <a:lnTo>
                  <a:pt x="925943" y="1608692"/>
                </a:lnTo>
                <a:lnTo>
                  <a:pt x="934824" y="1663145"/>
                </a:lnTo>
                <a:lnTo>
                  <a:pt x="942137" y="1720323"/>
                </a:lnTo>
                <a:lnTo>
                  <a:pt x="947823" y="1780366"/>
                </a:lnTo>
                <a:lnTo>
                  <a:pt x="951819" y="1843411"/>
                </a:lnTo>
                <a:lnTo>
                  <a:pt x="954064" y="1909600"/>
                </a:lnTo>
                <a:lnTo>
                  <a:pt x="954497" y="1979071"/>
                </a:lnTo>
                <a:lnTo>
                  <a:pt x="953056" y="2051964"/>
                </a:lnTo>
                <a:lnTo>
                  <a:pt x="953056" y="2085174"/>
                </a:lnTo>
              </a:path>
            </a:pathLst>
          </a:custGeom>
          <a:ln w="21590">
            <a:solidFill>
              <a:srgbClr val="009D57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3407044" y="4988993"/>
            <a:ext cx="5353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5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15873" sz="105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948067" y="5107787"/>
            <a:ext cx="1149985" cy="2053589"/>
          </a:xfrm>
          <a:custGeom>
            <a:avLst/>
            <a:gdLst/>
            <a:ahLst/>
            <a:cxnLst/>
            <a:rect l="l" t="t" r="r" b="b"/>
            <a:pathLst>
              <a:path w="1149985" h="2053590">
                <a:moveTo>
                  <a:pt x="0" y="0"/>
                </a:moveTo>
                <a:lnTo>
                  <a:pt x="0" y="493814"/>
                </a:lnTo>
                <a:lnTo>
                  <a:pt x="1149832" y="2053082"/>
                </a:lnTo>
              </a:path>
            </a:pathLst>
          </a:custGeom>
          <a:ln w="2158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2157514" y="4964823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38886" y="6004128"/>
            <a:ext cx="309245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68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AC-2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657337" y="6004128"/>
            <a:ext cx="228600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68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C-3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15069" y="6004128"/>
            <a:ext cx="285115" cy="276860"/>
          </a:xfrm>
          <a:prstGeom prst="rect">
            <a:avLst/>
          </a:prstGeom>
          <a:ln w="3809">
            <a:solidFill>
              <a:srgbClr val="231F20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68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AC-4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730074" y="716429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5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198297" y="716429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5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75324" y="7164298"/>
            <a:ext cx="55244" cy="0"/>
          </a:xfrm>
          <a:custGeom>
            <a:avLst/>
            <a:gdLst/>
            <a:ahLst/>
            <a:cxnLst/>
            <a:rect l="l" t="t" r="r" b="b"/>
            <a:pathLst>
              <a:path w="55244" h="0">
                <a:moveTo>
                  <a:pt x="0" y="0"/>
                </a:moveTo>
                <a:lnTo>
                  <a:pt x="54749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3795482" y="7205395"/>
            <a:ext cx="11512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91503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  </a:t>
            </a:r>
            <a:r>
              <a:rPr dirty="0" sz="7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156287" y="7205395"/>
            <a:ext cx="2971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823138" y="6077686"/>
            <a:ext cx="2298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C-1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60449" y="5337301"/>
            <a:ext cx="294640" cy="1454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4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C-4.1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023960" y="5372137"/>
            <a:ext cx="315595" cy="118745"/>
          </a:xfrm>
          <a:custGeom>
            <a:avLst/>
            <a:gdLst/>
            <a:ahLst/>
            <a:cxnLst/>
            <a:rect l="l" t="t" r="r" b="b"/>
            <a:pathLst>
              <a:path w="315595" h="118745">
                <a:moveTo>
                  <a:pt x="0" y="0"/>
                </a:moveTo>
                <a:lnTo>
                  <a:pt x="315340" y="0"/>
                </a:lnTo>
                <a:lnTo>
                  <a:pt x="315340" y="118516"/>
                </a:lnTo>
                <a:lnTo>
                  <a:pt x="0" y="118516"/>
                </a:lnTo>
                <a:lnTo>
                  <a:pt x="0" y="0"/>
                </a:lnTo>
                <a:close/>
              </a:path>
            </a:pathLst>
          </a:custGeom>
          <a:solidFill>
            <a:srgbClr val="96CD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4023960" y="5358449"/>
            <a:ext cx="3155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C-4.2</a:t>
            </a:r>
            <a:endParaRPr sz="7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224303" y="5631408"/>
            <a:ext cx="315595" cy="118745"/>
          </a:xfrm>
          <a:prstGeom prst="rect">
            <a:avLst/>
          </a:prstGeom>
          <a:solidFill>
            <a:srgbClr val="96CDAF"/>
          </a:solidFill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30"/>
              </a:lnSpc>
            </a:pP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C-4.3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3453095" y="5429199"/>
            <a:ext cx="153035" cy="97155"/>
          </a:xfrm>
          <a:custGeom>
            <a:avLst/>
            <a:gdLst/>
            <a:ahLst/>
            <a:cxnLst/>
            <a:rect l="l" t="t" r="r" b="b"/>
            <a:pathLst>
              <a:path w="153035" h="97154">
                <a:moveTo>
                  <a:pt x="0" y="0"/>
                </a:moveTo>
                <a:lnTo>
                  <a:pt x="43599" y="0"/>
                </a:lnTo>
                <a:lnTo>
                  <a:pt x="152615" y="965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770811" y="5451004"/>
            <a:ext cx="255904" cy="97155"/>
          </a:xfrm>
          <a:custGeom>
            <a:avLst/>
            <a:gdLst/>
            <a:ahLst/>
            <a:cxnLst/>
            <a:rect l="l" t="t" r="r" b="b"/>
            <a:pathLst>
              <a:path w="255904" h="97154">
                <a:moveTo>
                  <a:pt x="255422" y="0"/>
                </a:moveTo>
                <a:lnTo>
                  <a:pt x="211823" y="0"/>
                </a:lnTo>
                <a:lnTo>
                  <a:pt x="0" y="965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051125" y="5712637"/>
            <a:ext cx="165100" cy="81280"/>
          </a:xfrm>
          <a:custGeom>
            <a:avLst/>
            <a:gdLst/>
            <a:ahLst/>
            <a:cxnLst/>
            <a:rect l="l" t="t" r="r" b="b"/>
            <a:pathLst>
              <a:path w="165100" h="81279">
                <a:moveTo>
                  <a:pt x="165100" y="0"/>
                </a:moveTo>
                <a:lnTo>
                  <a:pt x="121500" y="0"/>
                </a:lnTo>
                <a:lnTo>
                  <a:pt x="0" y="8097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53095" y="5429199"/>
            <a:ext cx="153035" cy="97155"/>
          </a:xfrm>
          <a:custGeom>
            <a:avLst/>
            <a:gdLst/>
            <a:ahLst/>
            <a:cxnLst/>
            <a:rect l="l" t="t" r="r" b="b"/>
            <a:pathLst>
              <a:path w="153035" h="97154">
                <a:moveTo>
                  <a:pt x="0" y="0"/>
                </a:moveTo>
                <a:lnTo>
                  <a:pt x="43599" y="0"/>
                </a:lnTo>
                <a:lnTo>
                  <a:pt x="152615" y="965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770811" y="5451004"/>
            <a:ext cx="255904" cy="97155"/>
          </a:xfrm>
          <a:custGeom>
            <a:avLst/>
            <a:gdLst/>
            <a:ahLst/>
            <a:cxnLst/>
            <a:rect l="l" t="t" r="r" b="b"/>
            <a:pathLst>
              <a:path w="255904" h="97154">
                <a:moveTo>
                  <a:pt x="255422" y="0"/>
                </a:moveTo>
                <a:lnTo>
                  <a:pt x="211823" y="0"/>
                </a:lnTo>
                <a:lnTo>
                  <a:pt x="0" y="96558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051125" y="5712637"/>
            <a:ext cx="165100" cy="81280"/>
          </a:xfrm>
          <a:custGeom>
            <a:avLst/>
            <a:gdLst/>
            <a:ahLst/>
            <a:cxnLst/>
            <a:rect l="l" t="t" r="r" b="b"/>
            <a:pathLst>
              <a:path w="165100" h="81279">
                <a:moveTo>
                  <a:pt x="165100" y="0"/>
                </a:moveTo>
                <a:lnTo>
                  <a:pt x="121500" y="0"/>
                </a:lnTo>
                <a:lnTo>
                  <a:pt x="0" y="8097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2909219" y="4967013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541604" y="6894369"/>
            <a:ext cx="808990" cy="363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pasando  por el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8518" sz="900" spc="3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(mA)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391538" y="7205395"/>
            <a:ext cx="2376805" cy="1289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0">
              <a:lnSpc>
                <a:spcPct val="100000"/>
              </a:lnSpc>
              <a:spcBef>
                <a:spcPts val="100"/>
              </a:spcBef>
              <a:tabLst>
                <a:tab pos="739775" algn="l"/>
                <a:tab pos="998855" algn="l"/>
                <a:tab pos="1221105" algn="l"/>
                <a:tab pos="1532255" algn="l"/>
                <a:tab pos="1723389" algn="l"/>
                <a:tab pos="2212340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0,1  </a:t>
            </a:r>
            <a:r>
              <a:rPr dirty="0" sz="7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0,2	0,5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5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    </a:t>
            </a:r>
            <a:r>
              <a:rPr dirty="0" sz="7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	50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138557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AC-1: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Imperceptible 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AC-2: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Perceptible</a:t>
            </a:r>
            <a:endParaRPr sz="700">
              <a:latin typeface="Arial"/>
              <a:cs typeface="Arial"/>
            </a:endParaRPr>
          </a:p>
          <a:p>
            <a:pPr marL="12700" marR="32639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 AC-3: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Efectos reversibles: contracción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muscular  Zona AC-4: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Posibilidad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efectos</a:t>
            </a:r>
            <a:r>
              <a:rPr dirty="0" sz="7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irreversibles</a:t>
            </a:r>
            <a:endParaRPr sz="700">
              <a:latin typeface="Arial"/>
              <a:cs typeface="Arial"/>
            </a:endParaRPr>
          </a:p>
          <a:p>
            <a:pPr algn="just" marL="12700" marR="5080">
              <a:lnSpc>
                <a:spcPct val="133900"/>
              </a:lnSpc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Zona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AC-4-1: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5%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cardíaca 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Zona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AC-4-2: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50%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cardíaca  Zona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AC-4-3: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Más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50%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probabilidad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fibrilación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cardíaca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045941" y="7313320"/>
            <a:ext cx="2207260" cy="1180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2595"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	5.000</a:t>
            </a:r>
            <a:endParaRPr sz="700">
              <a:latin typeface="Arial"/>
              <a:cs typeface="Arial"/>
            </a:endParaRPr>
          </a:p>
          <a:p>
            <a:pPr marL="50800" marR="486409">
              <a:lnSpc>
                <a:spcPct val="125299"/>
              </a:lnSpc>
              <a:spcBef>
                <a:spcPts val="459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percepción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reacciones</a:t>
            </a:r>
            <a:r>
              <a:rPr dirty="0" sz="7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musculares</a:t>
            </a:r>
            <a:endParaRPr sz="700">
              <a:latin typeface="Arial"/>
              <a:cs typeface="Arial"/>
            </a:endParaRPr>
          </a:p>
          <a:p>
            <a:pPr marL="50800" marR="90170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0%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  <a:p>
            <a:pPr marL="50800" marR="90170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  <a:p>
            <a:pPr marL="50800" marR="43180" indent="-635">
              <a:lnSpc>
                <a:spcPct val="100000"/>
              </a:lnSpc>
              <a:spcBef>
                <a:spcPts val="215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-16666" sz="750" spc="-3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50%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 probabilidad de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fibrilación  ventricular</a:t>
            </a:r>
            <a:endParaRPr sz="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26672" y="8592565"/>
            <a:ext cx="48177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</a:t>
            </a:r>
            <a:r>
              <a:rPr dirty="0" sz="700" spc="5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F1:</a:t>
            </a:r>
            <a:r>
              <a:rPr dirty="0" sz="700" spc="1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Zonas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tiempo/corriente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efectos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alterna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cuerpo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humano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pasa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una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mano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otra.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92074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14274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35203" y="7435379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40">
                <a:moveTo>
                  <a:pt x="0" y="0"/>
                </a:moveTo>
                <a:lnTo>
                  <a:pt x="0" y="1930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919308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919308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9626" y="665181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03959" y="665181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1130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1</a:t>
            </a:r>
            <a:r>
              <a:rPr dirty="0" sz="1800" spc="434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General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499" y="4058030"/>
            <a:ext cx="2484120" cy="62992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9050" rIns="0" bIns="0" rtlCol="0" vert="horz">
            <a:spAutoFit/>
          </a:bodyPr>
          <a:lstStyle/>
          <a:p>
            <a:pPr marL="36195" marR="277495" indent="635">
              <a:lnSpc>
                <a:spcPct val="100000"/>
              </a:lnSpc>
              <a:spcBef>
                <a:spcPts val="150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menudo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necesarias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directos,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que,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práctica,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posibe  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primera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no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sea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infalible.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499" y="4857495"/>
            <a:ext cx="2484120" cy="74168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7683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leyes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normativas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distinguen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tipos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peligrosos: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900" spc="-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directo.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900" spc="-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-5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correspondientes 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259" y="1394840"/>
            <a:ext cx="3837304" cy="2199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1.2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frente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descargas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12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 fundamental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descargas eléctricas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endParaRPr sz="800">
              <a:latin typeface="Arial"/>
              <a:cs typeface="Arial"/>
            </a:endParaRPr>
          </a:p>
          <a:p>
            <a:pPr marL="13335" marR="14478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documento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61140, que abarca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 eléctricos.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acceder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peligrosas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acceder no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aplicarse: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condiciones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condición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algn="just" marL="13335" marR="2749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(protección básica)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en condición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(protección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defectos).</a:t>
            </a:r>
            <a:endParaRPr sz="800">
              <a:latin typeface="Arial"/>
              <a:cs typeface="Arial"/>
            </a:endParaRPr>
          </a:p>
          <a:p>
            <a:pPr algn="just" marL="13335" marR="53467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disposiciones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protección en ambas  condiciones.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1259" y="3861053"/>
            <a:ext cx="2611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1.3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4205699"/>
            <a:ext cx="3838575" cy="235458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000">
              <a:latin typeface="Arial"/>
              <a:cs typeface="Arial"/>
            </a:endParaRPr>
          </a:p>
          <a:p>
            <a:pPr marL="13335" marR="18605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1016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 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expresión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directos” por la de “protección básica”.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nombre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mantiene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con  fines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informativos.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000">
              <a:latin typeface="Arial"/>
              <a:cs typeface="Arial"/>
            </a:endParaRPr>
          </a:p>
          <a:p>
            <a:pPr marL="13335" marR="4064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refiere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que normalmente no está activa, pero que pasa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estarlo accidentalmente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(debido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causa).</a:t>
            </a:r>
            <a:endParaRPr sz="800">
              <a:latin typeface="Arial"/>
              <a:cs typeface="Arial"/>
            </a:endParaRPr>
          </a:p>
          <a:p>
            <a:pPr marL="13335" marR="2159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eleva la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tensión que puede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originar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persona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61140 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expresión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indirectos” por la de “protección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defectos”.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nombre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mantiene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informativos.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15109" y="7435379"/>
            <a:ext cx="150549" cy="1930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66194" y="7804924"/>
            <a:ext cx="345440" cy="797560"/>
          </a:xfrm>
          <a:custGeom>
            <a:avLst/>
            <a:gdLst/>
            <a:ahLst/>
            <a:cxnLst/>
            <a:rect l="l" t="t" r="r" b="b"/>
            <a:pathLst>
              <a:path w="345440" h="797559">
                <a:moveTo>
                  <a:pt x="345439" y="0"/>
                </a:moveTo>
                <a:lnTo>
                  <a:pt x="0" y="78740"/>
                </a:lnTo>
                <a:lnTo>
                  <a:pt x="0" y="732751"/>
                </a:lnTo>
                <a:lnTo>
                  <a:pt x="195579" y="797496"/>
                </a:lnTo>
                <a:lnTo>
                  <a:pt x="322579" y="722591"/>
                </a:lnTo>
                <a:lnTo>
                  <a:pt x="315257" y="663214"/>
                </a:lnTo>
                <a:lnTo>
                  <a:pt x="283051" y="626702"/>
                </a:lnTo>
                <a:lnTo>
                  <a:pt x="247749" y="608290"/>
                </a:lnTo>
                <a:lnTo>
                  <a:pt x="231139" y="603211"/>
                </a:lnTo>
                <a:lnTo>
                  <a:pt x="3454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66194" y="7804924"/>
            <a:ext cx="345440" cy="797560"/>
          </a:xfrm>
          <a:custGeom>
            <a:avLst/>
            <a:gdLst/>
            <a:ahLst/>
            <a:cxnLst/>
            <a:rect l="l" t="t" r="r" b="b"/>
            <a:pathLst>
              <a:path w="345440" h="797559">
                <a:moveTo>
                  <a:pt x="345439" y="0"/>
                </a:moveTo>
                <a:lnTo>
                  <a:pt x="0" y="78740"/>
                </a:lnTo>
                <a:lnTo>
                  <a:pt x="0" y="732751"/>
                </a:lnTo>
                <a:lnTo>
                  <a:pt x="195579" y="797496"/>
                </a:lnTo>
                <a:lnTo>
                  <a:pt x="322579" y="722591"/>
                </a:lnTo>
                <a:lnTo>
                  <a:pt x="315257" y="663214"/>
                </a:lnTo>
                <a:lnTo>
                  <a:pt x="283051" y="626702"/>
                </a:lnTo>
                <a:lnTo>
                  <a:pt x="247749" y="608290"/>
                </a:lnTo>
                <a:lnTo>
                  <a:pt x="231139" y="603211"/>
                </a:lnTo>
                <a:lnTo>
                  <a:pt x="34543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90641" y="7262037"/>
            <a:ext cx="167627" cy="1015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87173" y="7284262"/>
            <a:ext cx="457200" cy="500380"/>
          </a:xfrm>
          <a:custGeom>
            <a:avLst/>
            <a:gdLst/>
            <a:ahLst/>
            <a:cxnLst/>
            <a:rect l="l" t="t" r="r" b="b"/>
            <a:pathLst>
              <a:path w="457200" h="500379">
                <a:moveTo>
                  <a:pt x="226059" y="0"/>
                </a:moveTo>
                <a:lnTo>
                  <a:pt x="217169" y="0"/>
                </a:lnTo>
                <a:lnTo>
                  <a:pt x="66039" y="29197"/>
                </a:lnTo>
                <a:lnTo>
                  <a:pt x="0" y="236207"/>
                </a:lnTo>
                <a:lnTo>
                  <a:pt x="1269" y="500354"/>
                </a:lnTo>
                <a:lnTo>
                  <a:pt x="132092" y="471144"/>
                </a:lnTo>
                <a:lnTo>
                  <a:pt x="149859" y="160020"/>
                </a:lnTo>
                <a:lnTo>
                  <a:pt x="170192" y="151117"/>
                </a:lnTo>
                <a:lnTo>
                  <a:pt x="408213" y="151117"/>
                </a:lnTo>
                <a:lnTo>
                  <a:pt x="226059" y="0"/>
                </a:lnTo>
                <a:close/>
              </a:path>
              <a:path w="457200" h="500379">
                <a:moveTo>
                  <a:pt x="408213" y="151117"/>
                </a:moveTo>
                <a:lnTo>
                  <a:pt x="170192" y="151117"/>
                </a:lnTo>
                <a:lnTo>
                  <a:pt x="448309" y="281914"/>
                </a:lnTo>
                <a:lnTo>
                  <a:pt x="457199" y="191757"/>
                </a:lnTo>
                <a:lnTo>
                  <a:pt x="408213" y="15111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87173" y="7284262"/>
            <a:ext cx="457200" cy="500380"/>
          </a:xfrm>
          <a:custGeom>
            <a:avLst/>
            <a:gdLst/>
            <a:ahLst/>
            <a:cxnLst/>
            <a:rect l="l" t="t" r="r" b="b"/>
            <a:pathLst>
              <a:path w="457200" h="500379">
                <a:moveTo>
                  <a:pt x="217169" y="0"/>
                </a:moveTo>
                <a:lnTo>
                  <a:pt x="66039" y="29197"/>
                </a:lnTo>
                <a:lnTo>
                  <a:pt x="0" y="236207"/>
                </a:lnTo>
                <a:lnTo>
                  <a:pt x="1269" y="500354"/>
                </a:lnTo>
                <a:lnTo>
                  <a:pt x="132092" y="471144"/>
                </a:lnTo>
                <a:lnTo>
                  <a:pt x="149859" y="160020"/>
                </a:lnTo>
                <a:lnTo>
                  <a:pt x="170192" y="151117"/>
                </a:lnTo>
                <a:lnTo>
                  <a:pt x="448309" y="281914"/>
                </a:lnTo>
                <a:lnTo>
                  <a:pt x="457199" y="191757"/>
                </a:lnTo>
                <a:lnTo>
                  <a:pt x="226059" y="0"/>
                </a:lnTo>
                <a:lnTo>
                  <a:pt x="21716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1414" y="7331252"/>
            <a:ext cx="330200" cy="510540"/>
          </a:xfrm>
          <a:custGeom>
            <a:avLst/>
            <a:gdLst/>
            <a:ahLst/>
            <a:cxnLst/>
            <a:rect l="l" t="t" r="r" b="b"/>
            <a:pathLst>
              <a:path w="330200" h="510540">
                <a:moveTo>
                  <a:pt x="323220" y="189217"/>
                </a:moveTo>
                <a:lnTo>
                  <a:pt x="148602" y="189217"/>
                </a:lnTo>
                <a:lnTo>
                  <a:pt x="149859" y="510501"/>
                </a:lnTo>
                <a:lnTo>
                  <a:pt x="330199" y="463511"/>
                </a:lnTo>
                <a:lnTo>
                  <a:pt x="327659" y="198094"/>
                </a:lnTo>
                <a:lnTo>
                  <a:pt x="323220" y="189217"/>
                </a:lnTo>
                <a:close/>
              </a:path>
              <a:path w="330200" h="510540">
                <a:moveTo>
                  <a:pt x="45719" y="0"/>
                </a:moveTo>
                <a:lnTo>
                  <a:pt x="25399" y="38099"/>
                </a:lnTo>
                <a:lnTo>
                  <a:pt x="7619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323220" y="189217"/>
                </a:lnTo>
                <a:lnTo>
                  <a:pt x="261619" y="66039"/>
                </a:lnTo>
                <a:lnTo>
                  <a:pt x="110502" y="66039"/>
                </a:lnTo>
                <a:lnTo>
                  <a:pt x="45719" y="0"/>
                </a:lnTo>
                <a:close/>
              </a:path>
              <a:path w="330200" h="510540">
                <a:moveTo>
                  <a:pt x="242569" y="29197"/>
                </a:moveTo>
                <a:lnTo>
                  <a:pt x="110502" y="66039"/>
                </a:lnTo>
                <a:lnTo>
                  <a:pt x="261619" y="66039"/>
                </a:lnTo>
                <a:lnTo>
                  <a:pt x="242569" y="291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1414" y="7331252"/>
            <a:ext cx="330200" cy="510540"/>
          </a:xfrm>
          <a:custGeom>
            <a:avLst/>
            <a:gdLst/>
            <a:ahLst/>
            <a:cxnLst/>
            <a:rect l="l" t="t" r="r" b="b"/>
            <a:pathLst>
              <a:path w="330200" h="510540">
                <a:moveTo>
                  <a:pt x="242569" y="29197"/>
                </a:moveTo>
                <a:lnTo>
                  <a:pt x="110502" y="66039"/>
                </a:lnTo>
                <a:lnTo>
                  <a:pt x="45719" y="0"/>
                </a:lnTo>
                <a:lnTo>
                  <a:pt x="25399" y="38099"/>
                </a:lnTo>
                <a:lnTo>
                  <a:pt x="7619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149859" y="510501"/>
                </a:lnTo>
                <a:lnTo>
                  <a:pt x="330199" y="463511"/>
                </a:lnTo>
                <a:lnTo>
                  <a:pt x="327659" y="198094"/>
                </a:lnTo>
                <a:lnTo>
                  <a:pt x="261619" y="66039"/>
                </a:lnTo>
                <a:lnTo>
                  <a:pt x="242569" y="2919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298274" y="7289342"/>
            <a:ext cx="101600" cy="19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52224" y="6956628"/>
            <a:ext cx="320040" cy="321310"/>
          </a:xfrm>
          <a:custGeom>
            <a:avLst/>
            <a:gdLst/>
            <a:ahLst/>
            <a:cxnLst/>
            <a:rect l="l" t="t" r="r" b="b"/>
            <a:pathLst>
              <a:path w="320040" h="321309">
                <a:moveTo>
                  <a:pt x="320039" y="161277"/>
                </a:moveTo>
                <a:lnTo>
                  <a:pt x="311810" y="110371"/>
                </a:lnTo>
                <a:lnTo>
                  <a:pt x="288950" y="66108"/>
                </a:lnTo>
                <a:lnTo>
                  <a:pt x="254203" y="31170"/>
                </a:lnTo>
                <a:lnTo>
                  <a:pt x="210311" y="8239"/>
                </a:lnTo>
                <a:lnTo>
                  <a:pt x="160019" y="0"/>
                </a:lnTo>
                <a:lnTo>
                  <a:pt x="109727" y="8239"/>
                </a:lnTo>
                <a:lnTo>
                  <a:pt x="65836" y="31170"/>
                </a:lnTo>
                <a:lnTo>
                  <a:pt x="31089" y="66108"/>
                </a:lnTo>
                <a:lnTo>
                  <a:pt x="8229" y="110371"/>
                </a:lnTo>
                <a:lnTo>
                  <a:pt x="0" y="161277"/>
                </a:lnTo>
                <a:lnTo>
                  <a:pt x="8229" y="211567"/>
                </a:lnTo>
                <a:lnTo>
                  <a:pt x="31089" y="255456"/>
                </a:lnTo>
                <a:lnTo>
                  <a:pt x="65836" y="290199"/>
                </a:lnTo>
                <a:lnTo>
                  <a:pt x="109727" y="313056"/>
                </a:lnTo>
                <a:lnTo>
                  <a:pt x="160019" y="321284"/>
                </a:lnTo>
                <a:lnTo>
                  <a:pt x="210311" y="313056"/>
                </a:lnTo>
                <a:lnTo>
                  <a:pt x="254203" y="290199"/>
                </a:lnTo>
                <a:lnTo>
                  <a:pt x="288950" y="255456"/>
                </a:lnTo>
                <a:lnTo>
                  <a:pt x="311810" y="211567"/>
                </a:lnTo>
                <a:lnTo>
                  <a:pt x="320039" y="16127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11939" y="7197280"/>
            <a:ext cx="166369" cy="90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47156" y="6947260"/>
            <a:ext cx="325120" cy="2189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99544" y="7810004"/>
            <a:ext cx="116839" cy="763270"/>
          </a:xfrm>
          <a:custGeom>
            <a:avLst/>
            <a:gdLst/>
            <a:ahLst/>
            <a:cxnLst/>
            <a:rect l="l" t="t" r="r" b="b"/>
            <a:pathLst>
              <a:path w="116840" h="763270">
                <a:moveTo>
                  <a:pt x="116839" y="763219"/>
                </a:moveTo>
                <a:lnTo>
                  <a:pt x="105372" y="717208"/>
                </a:lnTo>
                <a:lnTo>
                  <a:pt x="76522" y="681791"/>
                </a:lnTo>
                <a:lnTo>
                  <a:pt x="38621" y="656611"/>
                </a:lnTo>
                <a:lnTo>
                  <a:pt x="0" y="641311"/>
                </a:lnTo>
                <a:lnTo>
                  <a:pt x="68579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43004" y="7759204"/>
            <a:ext cx="91440" cy="1384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24765" y="7662448"/>
            <a:ext cx="241935" cy="411480"/>
          </a:xfrm>
          <a:custGeom>
            <a:avLst/>
            <a:gdLst/>
            <a:ahLst/>
            <a:cxnLst/>
            <a:rect l="l" t="t" r="r" b="b"/>
            <a:pathLst>
              <a:path w="241935" h="411479">
                <a:moveTo>
                  <a:pt x="241858" y="26270"/>
                </a:moveTo>
                <a:lnTo>
                  <a:pt x="213125" y="12136"/>
                </a:lnTo>
                <a:lnTo>
                  <a:pt x="185004" y="3188"/>
                </a:lnTo>
                <a:lnTo>
                  <a:pt x="157788" y="0"/>
                </a:lnTo>
                <a:lnTo>
                  <a:pt x="131770" y="3147"/>
                </a:lnTo>
                <a:lnTo>
                  <a:pt x="84507" y="30746"/>
                </a:lnTo>
                <a:lnTo>
                  <a:pt x="45562" y="90586"/>
                </a:lnTo>
                <a:lnTo>
                  <a:pt x="29942" y="134032"/>
                </a:lnTo>
                <a:lnTo>
                  <a:pt x="17282" y="187263"/>
                </a:lnTo>
                <a:lnTo>
                  <a:pt x="7877" y="250853"/>
                </a:lnTo>
                <a:lnTo>
                  <a:pt x="2018" y="325377"/>
                </a:lnTo>
                <a:lnTo>
                  <a:pt x="0" y="411411"/>
                </a:lnTo>
              </a:path>
            </a:pathLst>
          </a:custGeom>
          <a:ln w="190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591974" y="8051215"/>
            <a:ext cx="66675" cy="124460"/>
          </a:xfrm>
          <a:custGeom>
            <a:avLst/>
            <a:gdLst/>
            <a:ahLst/>
            <a:cxnLst/>
            <a:rect l="l" t="t" r="r" b="b"/>
            <a:pathLst>
              <a:path w="66675" h="124459">
                <a:moveTo>
                  <a:pt x="66408" y="0"/>
                </a:moveTo>
                <a:lnTo>
                  <a:pt x="0" y="0"/>
                </a:lnTo>
                <a:lnTo>
                  <a:pt x="33185" y="123901"/>
                </a:lnTo>
                <a:lnTo>
                  <a:pt x="6640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112807" y="8684196"/>
            <a:ext cx="10337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Corriente de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71873" y="7013734"/>
            <a:ext cx="6623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215" algn="l"/>
                <a:tab pos="38036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3</a:t>
            </a:r>
            <a:r>
              <a:rPr dirty="0" sz="7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17860" y="7265285"/>
            <a:ext cx="6350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215" algn="l"/>
                <a:tab pos="380365" algn="l"/>
                <a:tab pos="557530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	2	3	N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198240" y="7165720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2809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82403" y="7165720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2809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318903" y="785681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50" y="133349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25178" y="7856816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0" y="126999"/>
                </a:moveTo>
                <a:lnTo>
                  <a:pt x="1269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18828" y="7365365"/>
            <a:ext cx="559435" cy="558800"/>
          </a:xfrm>
          <a:custGeom>
            <a:avLst/>
            <a:gdLst/>
            <a:ahLst/>
            <a:cxnLst/>
            <a:rect l="l" t="t" r="r" b="b"/>
            <a:pathLst>
              <a:path w="559435" h="558800">
                <a:moveTo>
                  <a:pt x="0" y="279374"/>
                </a:moveTo>
                <a:lnTo>
                  <a:pt x="3674" y="234216"/>
                </a:lnTo>
                <a:lnTo>
                  <a:pt x="14306" y="191320"/>
                </a:lnTo>
                <a:lnTo>
                  <a:pt x="31309" y="151272"/>
                </a:lnTo>
                <a:lnTo>
                  <a:pt x="54096" y="114660"/>
                </a:lnTo>
                <a:lnTo>
                  <a:pt x="82080" y="82070"/>
                </a:lnTo>
                <a:lnTo>
                  <a:pt x="114673" y="54090"/>
                </a:lnTo>
                <a:lnTo>
                  <a:pt x="151291" y="31306"/>
                </a:lnTo>
                <a:lnTo>
                  <a:pt x="191344" y="14305"/>
                </a:lnTo>
                <a:lnTo>
                  <a:pt x="234247" y="3674"/>
                </a:lnTo>
                <a:lnTo>
                  <a:pt x="279412" y="0"/>
                </a:lnTo>
                <a:lnTo>
                  <a:pt x="324578" y="3674"/>
                </a:lnTo>
                <a:lnTo>
                  <a:pt x="367480" y="14305"/>
                </a:lnTo>
                <a:lnTo>
                  <a:pt x="407534" y="31306"/>
                </a:lnTo>
                <a:lnTo>
                  <a:pt x="444151" y="54090"/>
                </a:lnTo>
                <a:lnTo>
                  <a:pt x="476745" y="82070"/>
                </a:lnTo>
                <a:lnTo>
                  <a:pt x="504729" y="114660"/>
                </a:lnTo>
                <a:lnTo>
                  <a:pt x="527515" y="151272"/>
                </a:lnTo>
                <a:lnTo>
                  <a:pt x="544518" y="191320"/>
                </a:lnTo>
                <a:lnTo>
                  <a:pt x="555150" y="234216"/>
                </a:lnTo>
                <a:lnTo>
                  <a:pt x="558825" y="279374"/>
                </a:lnTo>
                <a:lnTo>
                  <a:pt x="555150" y="324539"/>
                </a:lnTo>
                <a:lnTo>
                  <a:pt x="544518" y="367440"/>
                </a:lnTo>
                <a:lnTo>
                  <a:pt x="527515" y="407490"/>
                </a:lnTo>
                <a:lnTo>
                  <a:pt x="504729" y="444104"/>
                </a:lnTo>
                <a:lnTo>
                  <a:pt x="476745" y="476694"/>
                </a:lnTo>
                <a:lnTo>
                  <a:pt x="444151" y="504674"/>
                </a:lnTo>
                <a:lnTo>
                  <a:pt x="407534" y="527457"/>
                </a:lnTo>
                <a:lnTo>
                  <a:pt x="367480" y="544457"/>
                </a:lnTo>
                <a:lnTo>
                  <a:pt x="324578" y="555088"/>
                </a:lnTo>
                <a:lnTo>
                  <a:pt x="279412" y="558761"/>
                </a:lnTo>
                <a:lnTo>
                  <a:pt x="234247" y="555088"/>
                </a:lnTo>
                <a:lnTo>
                  <a:pt x="191344" y="544457"/>
                </a:lnTo>
                <a:lnTo>
                  <a:pt x="151291" y="527457"/>
                </a:lnTo>
                <a:lnTo>
                  <a:pt x="114673" y="504674"/>
                </a:lnTo>
                <a:lnTo>
                  <a:pt x="82080" y="476694"/>
                </a:lnTo>
                <a:lnTo>
                  <a:pt x="54096" y="444104"/>
                </a:lnTo>
                <a:lnTo>
                  <a:pt x="31309" y="407490"/>
                </a:lnTo>
                <a:lnTo>
                  <a:pt x="14306" y="367440"/>
                </a:lnTo>
                <a:lnTo>
                  <a:pt x="3674" y="324539"/>
                </a:lnTo>
                <a:lnTo>
                  <a:pt x="0" y="27937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78175" y="7966023"/>
            <a:ext cx="640715" cy="640080"/>
          </a:xfrm>
          <a:custGeom>
            <a:avLst/>
            <a:gdLst/>
            <a:ahLst/>
            <a:cxnLst/>
            <a:rect l="l" t="t" r="r" b="b"/>
            <a:pathLst>
              <a:path w="640714" h="640079">
                <a:moveTo>
                  <a:pt x="0" y="0"/>
                </a:moveTo>
                <a:lnTo>
                  <a:pt x="640118" y="0"/>
                </a:lnTo>
                <a:lnTo>
                  <a:pt x="640118" y="640041"/>
                </a:lnTo>
                <a:lnTo>
                  <a:pt x="0" y="6400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878175" y="7966023"/>
            <a:ext cx="640715" cy="640080"/>
          </a:xfrm>
          <a:custGeom>
            <a:avLst/>
            <a:gdLst/>
            <a:ahLst/>
            <a:cxnLst/>
            <a:rect l="l" t="t" r="r" b="b"/>
            <a:pathLst>
              <a:path w="640714" h="640079">
                <a:moveTo>
                  <a:pt x="0" y="0"/>
                </a:moveTo>
                <a:lnTo>
                  <a:pt x="640118" y="0"/>
                </a:lnTo>
                <a:lnTo>
                  <a:pt x="640118" y="640041"/>
                </a:lnTo>
                <a:lnTo>
                  <a:pt x="0" y="6400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014078" y="7165720"/>
            <a:ext cx="0" cy="267335"/>
          </a:xfrm>
          <a:custGeom>
            <a:avLst/>
            <a:gdLst/>
            <a:ahLst/>
            <a:cxnLst/>
            <a:rect l="l" t="t" r="r" b="b"/>
            <a:pathLst>
              <a:path w="0" h="267334">
                <a:moveTo>
                  <a:pt x="0" y="2669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958642" y="7504455"/>
            <a:ext cx="450850" cy="247015"/>
          </a:xfrm>
          <a:custGeom>
            <a:avLst/>
            <a:gdLst/>
            <a:ahLst/>
            <a:cxnLst/>
            <a:rect l="l" t="t" r="r" b="b"/>
            <a:pathLst>
              <a:path w="450850" h="247015">
                <a:moveTo>
                  <a:pt x="33108" y="0"/>
                </a:moveTo>
                <a:lnTo>
                  <a:pt x="0" y="63804"/>
                </a:lnTo>
                <a:lnTo>
                  <a:pt x="246557" y="246418"/>
                </a:lnTo>
                <a:lnTo>
                  <a:pt x="242471" y="151485"/>
                </a:lnTo>
                <a:lnTo>
                  <a:pt x="205193" y="151485"/>
                </a:lnTo>
                <a:lnTo>
                  <a:pt x="33108" y="0"/>
                </a:lnTo>
                <a:close/>
              </a:path>
              <a:path w="450850" h="247015">
                <a:moveTo>
                  <a:pt x="307098" y="104813"/>
                </a:moveTo>
                <a:lnTo>
                  <a:pt x="240461" y="104813"/>
                </a:lnTo>
                <a:lnTo>
                  <a:pt x="376377" y="204723"/>
                </a:lnTo>
                <a:lnTo>
                  <a:pt x="331431" y="211010"/>
                </a:lnTo>
                <a:lnTo>
                  <a:pt x="450367" y="246075"/>
                </a:lnTo>
                <a:lnTo>
                  <a:pt x="415623" y="183375"/>
                </a:lnTo>
                <a:lnTo>
                  <a:pt x="394309" y="183375"/>
                </a:lnTo>
                <a:lnTo>
                  <a:pt x="307098" y="104813"/>
                </a:lnTo>
                <a:close/>
              </a:path>
              <a:path w="450850" h="247015">
                <a:moveTo>
                  <a:pt x="392582" y="141795"/>
                </a:moveTo>
                <a:lnTo>
                  <a:pt x="394309" y="183375"/>
                </a:lnTo>
                <a:lnTo>
                  <a:pt x="415623" y="183375"/>
                </a:lnTo>
                <a:lnTo>
                  <a:pt x="392582" y="141795"/>
                </a:lnTo>
                <a:close/>
              </a:path>
              <a:path w="450850" h="247015">
                <a:moveTo>
                  <a:pt x="200558" y="8839"/>
                </a:moveTo>
                <a:lnTo>
                  <a:pt x="205193" y="151485"/>
                </a:lnTo>
                <a:lnTo>
                  <a:pt x="242471" y="151485"/>
                </a:lnTo>
                <a:lnTo>
                  <a:pt x="240461" y="104813"/>
                </a:lnTo>
                <a:lnTo>
                  <a:pt x="307098" y="104813"/>
                </a:lnTo>
                <a:lnTo>
                  <a:pt x="200558" y="883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958642" y="7504455"/>
            <a:ext cx="450850" cy="247015"/>
          </a:xfrm>
          <a:custGeom>
            <a:avLst/>
            <a:gdLst/>
            <a:ahLst/>
            <a:cxnLst/>
            <a:rect l="l" t="t" r="r" b="b"/>
            <a:pathLst>
              <a:path w="450850" h="247015">
                <a:moveTo>
                  <a:pt x="205193" y="151485"/>
                </a:moveTo>
                <a:lnTo>
                  <a:pt x="200558" y="8839"/>
                </a:lnTo>
                <a:lnTo>
                  <a:pt x="394309" y="183375"/>
                </a:lnTo>
                <a:lnTo>
                  <a:pt x="392582" y="141795"/>
                </a:lnTo>
                <a:lnTo>
                  <a:pt x="450367" y="246075"/>
                </a:lnTo>
                <a:lnTo>
                  <a:pt x="331431" y="211010"/>
                </a:lnTo>
                <a:lnTo>
                  <a:pt x="376377" y="204723"/>
                </a:lnTo>
                <a:lnTo>
                  <a:pt x="240461" y="104813"/>
                </a:lnTo>
                <a:lnTo>
                  <a:pt x="246557" y="246418"/>
                </a:lnTo>
                <a:lnTo>
                  <a:pt x="0" y="63804"/>
                </a:lnTo>
                <a:lnTo>
                  <a:pt x="33108" y="0"/>
                </a:lnTo>
                <a:lnTo>
                  <a:pt x="205193" y="151485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477653" y="7165720"/>
            <a:ext cx="91440" cy="479425"/>
          </a:xfrm>
          <a:custGeom>
            <a:avLst/>
            <a:gdLst/>
            <a:ahLst/>
            <a:cxnLst/>
            <a:rect l="l" t="t" r="r" b="b"/>
            <a:pathLst>
              <a:path w="91439" h="479425">
                <a:moveTo>
                  <a:pt x="0" y="479018"/>
                </a:moveTo>
                <a:lnTo>
                  <a:pt x="91338" y="479018"/>
                </a:lnTo>
                <a:lnTo>
                  <a:pt x="9133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597035" y="7685700"/>
            <a:ext cx="241935" cy="411480"/>
          </a:xfrm>
          <a:custGeom>
            <a:avLst/>
            <a:gdLst/>
            <a:ahLst/>
            <a:cxnLst/>
            <a:rect l="l" t="t" r="r" b="b"/>
            <a:pathLst>
              <a:path w="241935" h="411479">
                <a:moveTo>
                  <a:pt x="241871" y="26272"/>
                </a:moveTo>
                <a:lnTo>
                  <a:pt x="213138" y="12138"/>
                </a:lnTo>
                <a:lnTo>
                  <a:pt x="185016" y="3188"/>
                </a:lnTo>
                <a:lnTo>
                  <a:pt x="157799" y="0"/>
                </a:lnTo>
                <a:lnTo>
                  <a:pt x="131780" y="3146"/>
                </a:lnTo>
                <a:lnTo>
                  <a:pt x="84514" y="30744"/>
                </a:lnTo>
                <a:lnTo>
                  <a:pt x="45566" y="90582"/>
                </a:lnTo>
                <a:lnTo>
                  <a:pt x="29945" y="134028"/>
                </a:lnTo>
                <a:lnTo>
                  <a:pt x="17284" y="187259"/>
                </a:lnTo>
                <a:lnTo>
                  <a:pt x="7877" y="250851"/>
                </a:lnTo>
                <a:lnTo>
                  <a:pt x="2018" y="325376"/>
                </a:lnTo>
                <a:lnTo>
                  <a:pt x="0" y="411412"/>
                </a:lnTo>
              </a:path>
            </a:pathLst>
          </a:custGeom>
          <a:ln w="190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564244" y="8074469"/>
            <a:ext cx="66675" cy="124460"/>
          </a:xfrm>
          <a:custGeom>
            <a:avLst/>
            <a:gdLst/>
            <a:ahLst/>
            <a:cxnLst/>
            <a:rect l="l" t="t" r="r" b="b"/>
            <a:pathLst>
              <a:path w="66675" h="124459">
                <a:moveTo>
                  <a:pt x="66408" y="0"/>
                </a:moveTo>
                <a:lnTo>
                  <a:pt x="0" y="0"/>
                </a:lnTo>
                <a:lnTo>
                  <a:pt x="33197" y="123901"/>
                </a:lnTo>
                <a:lnTo>
                  <a:pt x="6640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799140" y="7485314"/>
            <a:ext cx="129669" cy="102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50186" y="7805331"/>
            <a:ext cx="346075" cy="797560"/>
          </a:xfrm>
          <a:custGeom>
            <a:avLst/>
            <a:gdLst/>
            <a:ahLst/>
            <a:cxnLst/>
            <a:rect l="l" t="t" r="r" b="b"/>
            <a:pathLst>
              <a:path w="346075" h="797559">
                <a:moveTo>
                  <a:pt x="345478" y="0"/>
                </a:moveTo>
                <a:lnTo>
                  <a:pt x="0" y="78739"/>
                </a:lnTo>
                <a:lnTo>
                  <a:pt x="0" y="732751"/>
                </a:lnTo>
                <a:lnTo>
                  <a:pt x="195605" y="797496"/>
                </a:lnTo>
                <a:lnTo>
                  <a:pt x="322605" y="722591"/>
                </a:lnTo>
                <a:lnTo>
                  <a:pt x="315290" y="663214"/>
                </a:lnTo>
                <a:lnTo>
                  <a:pt x="283087" y="626702"/>
                </a:lnTo>
                <a:lnTo>
                  <a:pt x="247787" y="608290"/>
                </a:lnTo>
                <a:lnTo>
                  <a:pt x="231178" y="603211"/>
                </a:lnTo>
                <a:lnTo>
                  <a:pt x="3454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50186" y="7805331"/>
            <a:ext cx="346075" cy="797560"/>
          </a:xfrm>
          <a:custGeom>
            <a:avLst/>
            <a:gdLst/>
            <a:ahLst/>
            <a:cxnLst/>
            <a:rect l="l" t="t" r="r" b="b"/>
            <a:pathLst>
              <a:path w="346075" h="797559">
                <a:moveTo>
                  <a:pt x="345478" y="0"/>
                </a:moveTo>
                <a:lnTo>
                  <a:pt x="0" y="78739"/>
                </a:lnTo>
                <a:lnTo>
                  <a:pt x="0" y="732751"/>
                </a:lnTo>
                <a:lnTo>
                  <a:pt x="195605" y="797496"/>
                </a:lnTo>
                <a:lnTo>
                  <a:pt x="322605" y="722591"/>
                </a:lnTo>
                <a:lnTo>
                  <a:pt x="315290" y="663214"/>
                </a:lnTo>
                <a:lnTo>
                  <a:pt x="283087" y="626702"/>
                </a:lnTo>
                <a:lnTo>
                  <a:pt x="247787" y="608290"/>
                </a:lnTo>
                <a:lnTo>
                  <a:pt x="231178" y="603211"/>
                </a:lnTo>
                <a:lnTo>
                  <a:pt x="345478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074633" y="7262443"/>
            <a:ext cx="167639" cy="101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71191" y="7284668"/>
            <a:ext cx="457834" cy="500380"/>
          </a:xfrm>
          <a:custGeom>
            <a:avLst/>
            <a:gdLst/>
            <a:ahLst/>
            <a:cxnLst/>
            <a:rect l="l" t="t" r="r" b="b"/>
            <a:pathLst>
              <a:path w="457835" h="500379">
                <a:moveTo>
                  <a:pt x="226072" y="0"/>
                </a:moveTo>
                <a:lnTo>
                  <a:pt x="217170" y="0"/>
                </a:lnTo>
                <a:lnTo>
                  <a:pt x="66040" y="29197"/>
                </a:lnTo>
                <a:lnTo>
                  <a:pt x="0" y="236207"/>
                </a:lnTo>
                <a:lnTo>
                  <a:pt x="1257" y="500354"/>
                </a:lnTo>
                <a:lnTo>
                  <a:pt x="132092" y="471144"/>
                </a:lnTo>
                <a:lnTo>
                  <a:pt x="149872" y="160020"/>
                </a:lnTo>
                <a:lnTo>
                  <a:pt x="170192" y="151117"/>
                </a:lnTo>
                <a:lnTo>
                  <a:pt x="408236" y="151117"/>
                </a:lnTo>
                <a:lnTo>
                  <a:pt x="226072" y="0"/>
                </a:lnTo>
                <a:close/>
              </a:path>
              <a:path w="457835" h="500379">
                <a:moveTo>
                  <a:pt x="408236" y="151117"/>
                </a:moveTo>
                <a:lnTo>
                  <a:pt x="170192" y="151117"/>
                </a:lnTo>
                <a:lnTo>
                  <a:pt x="448322" y="281914"/>
                </a:lnTo>
                <a:lnTo>
                  <a:pt x="457225" y="191757"/>
                </a:lnTo>
                <a:lnTo>
                  <a:pt x="408236" y="15111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71191" y="7284668"/>
            <a:ext cx="457834" cy="500380"/>
          </a:xfrm>
          <a:custGeom>
            <a:avLst/>
            <a:gdLst/>
            <a:ahLst/>
            <a:cxnLst/>
            <a:rect l="l" t="t" r="r" b="b"/>
            <a:pathLst>
              <a:path w="457835" h="500379">
                <a:moveTo>
                  <a:pt x="217170" y="0"/>
                </a:moveTo>
                <a:lnTo>
                  <a:pt x="66040" y="29197"/>
                </a:lnTo>
                <a:lnTo>
                  <a:pt x="0" y="236207"/>
                </a:lnTo>
                <a:lnTo>
                  <a:pt x="1257" y="500354"/>
                </a:lnTo>
                <a:lnTo>
                  <a:pt x="132092" y="471144"/>
                </a:lnTo>
                <a:lnTo>
                  <a:pt x="149872" y="160020"/>
                </a:lnTo>
                <a:lnTo>
                  <a:pt x="170192" y="151117"/>
                </a:lnTo>
                <a:lnTo>
                  <a:pt x="448322" y="281914"/>
                </a:lnTo>
                <a:lnTo>
                  <a:pt x="457225" y="191757"/>
                </a:lnTo>
                <a:lnTo>
                  <a:pt x="226072" y="0"/>
                </a:lnTo>
                <a:lnTo>
                  <a:pt x="21717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05405" y="7331658"/>
            <a:ext cx="330835" cy="510540"/>
          </a:xfrm>
          <a:custGeom>
            <a:avLst/>
            <a:gdLst/>
            <a:ahLst/>
            <a:cxnLst/>
            <a:rect l="l" t="t" r="r" b="b"/>
            <a:pathLst>
              <a:path w="330835" h="510540">
                <a:moveTo>
                  <a:pt x="323245" y="189217"/>
                </a:moveTo>
                <a:lnTo>
                  <a:pt x="148602" y="189217"/>
                </a:lnTo>
                <a:lnTo>
                  <a:pt x="149872" y="510501"/>
                </a:lnTo>
                <a:lnTo>
                  <a:pt x="330225" y="463511"/>
                </a:lnTo>
                <a:lnTo>
                  <a:pt x="327685" y="198094"/>
                </a:lnTo>
                <a:lnTo>
                  <a:pt x="323245" y="189217"/>
                </a:lnTo>
                <a:close/>
              </a:path>
              <a:path w="330835" h="510540">
                <a:moveTo>
                  <a:pt x="45732" y="0"/>
                </a:moveTo>
                <a:lnTo>
                  <a:pt x="25399" y="38099"/>
                </a:lnTo>
                <a:lnTo>
                  <a:pt x="7632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323245" y="189217"/>
                </a:lnTo>
                <a:lnTo>
                  <a:pt x="261645" y="66039"/>
                </a:lnTo>
                <a:lnTo>
                  <a:pt x="110502" y="66039"/>
                </a:lnTo>
                <a:lnTo>
                  <a:pt x="45732" y="0"/>
                </a:lnTo>
                <a:close/>
              </a:path>
              <a:path w="330835" h="510540">
                <a:moveTo>
                  <a:pt x="242595" y="29197"/>
                </a:moveTo>
                <a:lnTo>
                  <a:pt x="110502" y="66039"/>
                </a:lnTo>
                <a:lnTo>
                  <a:pt x="261645" y="66039"/>
                </a:lnTo>
                <a:lnTo>
                  <a:pt x="242595" y="2919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005405" y="7331658"/>
            <a:ext cx="330835" cy="510540"/>
          </a:xfrm>
          <a:custGeom>
            <a:avLst/>
            <a:gdLst/>
            <a:ahLst/>
            <a:cxnLst/>
            <a:rect l="l" t="t" r="r" b="b"/>
            <a:pathLst>
              <a:path w="330835" h="510540">
                <a:moveTo>
                  <a:pt x="242595" y="29197"/>
                </a:moveTo>
                <a:lnTo>
                  <a:pt x="110502" y="66039"/>
                </a:lnTo>
                <a:lnTo>
                  <a:pt x="45732" y="0"/>
                </a:lnTo>
                <a:lnTo>
                  <a:pt x="25399" y="38099"/>
                </a:lnTo>
                <a:lnTo>
                  <a:pt x="7632" y="66039"/>
                </a:lnTo>
                <a:lnTo>
                  <a:pt x="0" y="476211"/>
                </a:lnTo>
                <a:lnTo>
                  <a:pt x="110502" y="443204"/>
                </a:lnTo>
                <a:lnTo>
                  <a:pt x="129552" y="208267"/>
                </a:lnTo>
                <a:lnTo>
                  <a:pt x="148602" y="189217"/>
                </a:lnTo>
                <a:lnTo>
                  <a:pt x="149872" y="510501"/>
                </a:lnTo>
                <a:lnTo>
                  <a:pt x="330225" y="463511"/>
                </a:lnTo>
                <a:lnTo>
                  <a:pt x="327685" y="198094"/>
                </a:lnTo>
                <a:lnTo>
                  <a:pt x="261645" y="66039"/>
                </a:lnTo>
                <a:lnTo>
                  <a:pt x="242595" y="2919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282291" y="7289748"/>
            <a:ext cx="101600" cy="19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36228" y="6957034"/>
            <a:ext cx="320675" cy="321310"/>
          </a:xfrm>
          <a:custGeom>
            <a:avLst/>
            <a:gdLst/>
            <a:ahLst/>
            <a:cxnLst/>
            <a:rect l="l" t="t" r="r" b="b"/>
            <a:pathLst>
              <a:path w="320675" h="321309">
                <a:moveTo>
                  <a:pt x="320052" y="161277"/>
                </a:moveTo>
                <a:lnTo>
                  <a:pt x="311822" y="110371"/>
                </a:lnTo>
                <a:lnTo>
                  <a:pt x="288962" y="66108"/>
                </a:lnTo>
                <a:lnTo>
                  <a:pt x="254213" y="31170"/>
                </a:lnTo>
                <a:lnTo>
                  <a:pt x="210318" y="8239"/>
                </a:lnTo>
                <a:lnTo>
                  <a:pt x="160020" y="0"/>
                </a:lnTo>
                <a:lnTo>
                  <a:pt x="109728" y="8239"/>
                </a:lnTo>
                <a:lnTo>
                  <a:pt x="65836" y="31170"/>
                </a:lnTo>
                <a:lnTo>
                  <a:pt x="31089" y="66108"/>
                </a:lnTo>
                <a:lnTo>
                  <a:pt x="8229" y="110371"/>
                </a:lnTo>
                <a:lnTo>
                  <a:pt x="0" y="161277"/>
                </a:lnTo>
                <a:lnTo>
                  <a:pt x="8229" y="211567"/>
                </a:lnTo>
                <a:lnTo>
                  <a:pt x="31089" y="255456"/>
                </a:lnTo>
                <a:lnTo>
                  <a:pt x="65836" y="290199"/>
                </a:lnTo>
                <a:lnTo>
                  <a:pt x="109728" y="313056"/>
                </a:lnTo>
                <a:lnTo>
                  <a:pt x="160020" y="321284"/>
                </a:lnTo>
                <a:lnTo>
                  <a:pt x="210318" y="313056"/>
                </a:lnTo>
                <a:lnTo>
                  <a:pt x="254213" y="290199"/>
                </a:lnTo>
                <a:lnTo>
                  <a:pt x="288962" y="255456"/>
                </a:lnTo>
                <a:lnTo>
                  <a:pt x="311822" y="211567"/>
                </a:lnTo>
                <a:lnTo>
                  <a:pt x="320052" y="16127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395956" y="7197686"/>
            <a:ext cx="166382" cy="901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31148" y="6947666"/>
            <a:ext cx="325132" cy="2189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283548" y="7810410"/>
            <a:ext cx="117475" cy="763270"/>
          </a:xfrm>
          <a:custGeom>
            <a:avLst/>
            <a:gdLst/>
            <a:ahLst/>
            <a:cxnLst/>
            <a:rect l="l" t="t" r="r" b="b"/>
            <a:pathLst>
              <a:path w="117475" h="763270">
                <a:moveTo>
                  <a:pt x="116865" y="763219"/>
                </a:moveTo>
                <a:lnTo>
                  <a:pt x="105393" y="717208"/>
                </a:lnTo>
                <a:lnTo>
                  <a:pt x="76534" y="681791"/>
                </a:lnTo>
                <a:lnTo>
                  <a:pt x="38625" y="656611"/>
                </a:lnTo>
                <a:lnTo>
                  <a:pt x="0" y="641311"/>
                </a:lnTo>
                <a:lnTo>
                  <a:pt x="68592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026996" y="7759610"/>
            <a:ext cx="91452" cy="138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649611" y="7349210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4">
                <a:moveTo>
                  <a:pt x="0" y="147789"/>
                </a:move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627196" y="7281709"/>
            <a:ext cx="44450" cy="83185"/>
          </a:xfrm>
          <a:custGeom>
            <a:avLst/>
            <a:gdLst/>
            <a:ahLst/>
            <a:cxnLst/>
            <a:rect l="l" t="t" r="r" b="b"/>
            <a:pathLst>
              <a:path w="44450" h="83184">
                <a:moveTo>
                  <a:pt x="22136" y="0"/>
                </a:moveTo>
                <a:lnTo>
                  <a:pt x="0" y="82600"/>
                </a:lnTo>
                <a:lnTo>
                  <a:pt x="44284" y="82600"/>
                </a:lnTo>
                <a:lnTo>
                  <a:pt x="22136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5647745" y="7381706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2222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918828" y="7365365"/>
            <a:ext cx="559435" cy="558800"/>
          </a:xfrm>
          <a:custGeom>
            <a:avLst/>
            <a:gdLst/>
            <a:ahLst/>
            <a:cxnLst/>
            <a:rect l="l" t="t" r="r" b="b"/>
            <a:pathLst>
              <a:path w="559435" h="558800">
                <a:moveTo>
                  <a:pt x="279412" y="0"/>
                </a:moveTo>
                <a:lnTo>
                  <a:pt x="234247" y="3674"/>
                </a:lnTo>
                <a:lnTo>
                  <a:pt x="191344" y="14305"/>
                </a:lnTo>
                <a:lnTo>
                  <a:pt x="151291" y="31306"/>
                </a:lnTo>
                <a:lnTo>
                  <a:pt x="114673" y="54090"/>
                </a:lnTo>
                <a:lnTo>
                  <a:pt x="82080" y="82070"/>
                </a:lnTo>
                <a:lnTo>
                  <a:pt x="54096" y="114660"/>
                </a:lnTo>
                <a:lnTo>
                  <a:pt x="31309" y="151272"/>
                </a:lnTo>
                <a:lnTo>
                  <a:pt x="14306" y="191320"/>
                </a:lnTo>
                <a:lnTo>
                  <a:pt x="3674" y="234216"/>
                </a:lnTo>
                <a:lnTo>
                  <a:pt x="0" y="279374"/>
                </a:lnTo>
                <a:lnTo>
                  <a:pt x="3674" y="324539"/>
                </a:lnTo>
                <a:lnTo>
                  <a:pt x="14306" y="367440"/>
                </a:lnTo>
                <a:lnTo>
                  <a:pt x="31309" y="407490"/>
                </a:lnTo>
                <a:lnTo>
                  <a:pt x="54096" y="444104"/>
                </a:lnTo>
                <a:lnTo>
                  <a:pt x="82080" y="476694"/>
                </a:lnTo>
                <a:lnTo>
                  <a:pt x="114673" y="504674"/>
                </a:lnTo>
                <a:lnTo>
                  <a:pt x="151291" y="527457"/>
                </a:lnTo>
                <a:lnTo>
                  <a:pt x="191344" y="544457"/>
                </a:lnTo>
                <a:lnTo>
                  <a:pt x="234247" y="555088"/>
                </a:lnTo>
                <a:lnTo>
                  <a:pt x="279412" y="558761"/>
                </a:lnTo>
                <a:lnTo>
                  <a:pt x="324578" y="555088"/>
                </a:lnTo>
                <a:lnTo>
                  <a:pt x="367480" y="544457"/>
                </a:lnTo>
                <a:lnTo>
                  <a:pt x="407534" y="527457"/>
                </a:lnTo>
                <a:lnTo>
                  <a:pt x="444151" y="504674"/>
                </a:lnTo>
                <a:lnTo>
                  <a:pt x="476745" y="476694"/>
                </a:lnTo>
                <a:lnTo>
                  <a:pt x="504729" y="444104"/>
                </a:lnTo>
                <a:lnTo>
                  <a:pt x="527515" y="407490"/>
                </a:lnTo>
                <a:lnTo>
                  <a:pt x="544518" y="367440"/>
                </a:lnTo>
                <a:lnTo>
                  <a:pt x="555150" y="324539"/>
                </a:lnTo>
                <a:lnTo>
                  <a:pt x="558825" y="279374"/>
                </a:lnTo>
                <a:lnTo>
                  <a:pt x="555150" y="234216"/>
                </a:lnTo>
                <a:lnTo>
                  <a:pt x="544518" y="191320"/>
                </a:lnTo>
                <a:lnTo>
                  <a:pt x="527515" y="151272"/>
                </a:lnTo>
                <a:lnTo>
                  <a:pt x="504729" y="114660"/>
                </a:lnTo>
                <a:lnTo>
                  <a:pt x="476745" y="82070"/>
                </a:lnTo>
                <a:lnTo>
                  <a:pt x="444151" y="54090"/>
                </a:lnTo>
                <a:lnTo>
                  <a:pt x="407534" y="31306"/>
                </a:lnTo>
                <a:lnTo>
                  <a:pt x="367480" y="14305"/>
                </a:lnTo>
                <a:lnTo>
                  <a:pt x="324578" y="3674"/>
                </a:lnTo>
                <a:lnTo>
                  <a:pt x="2794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1914151" y="7659120"/>
            <a:ext cx="6280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Canalizaciones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eléctricas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551499" y="7685370"/>
            <a:ext cx="474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574984" y="8182486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547251" y="8205738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2222" sz="75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833903" y="8684204"/>
            <a:ext cx="15881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: Corriente 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26926" y="8995663"/>
            <a:ext cx="11328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191259" y="8995663"/>
            <a:ext cx="11772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134" y="10409999"/>
            <a:ext cx="7016115" cy="0"/>
          </a:xfrm>
          <a:custGeom>
            <a:avLst/>
            <a:gdLst/>
            <a:ahLst/>
            <a:cxnLst/>
            <a:rect l="l" t="t" r="r" b="b"/>
            <a:pathLst>
              <a:path w="7016115" h="0">
                <a:moveTo>
                  <a:pt x="0" y="0"/>
                </a:moveTo>
                <a:lnTo>
                  <a:pt x="7015860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543794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870045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396728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6317" y="1408302"/>
            <a:ext cx="3863975" cy="1159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79375" indent="63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complementarias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peligros ocasionados por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directos:</a:t>
            </a:r>
            <a:endParaRPr sz="800">
              <a:latin typeface="Arial"/>
              <a:cs typeface="Arial"/>
            </a:endParaRPr>
          </a:p>
          <a:p>
            <a:pPr marL="38100" marR="36385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prevención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física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barreras,  aislamiento, imposibilidad de acceso,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1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adicional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directo, debido al  defecto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un dispositivo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 con corriente residual,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reducido. 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altamente eficaces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2755010"/>
            <a:ext cx="2484120" cy="62611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302260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distinguen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protecciones: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(aislamiento,</a:t>
            </a:r>
            <a:r>
              <a:rPr dirty="0" sz="900" spc="-114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envolventes).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Parcial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particular.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799588"/>
            <a:ext cx="3837940" cy="10382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0861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2.1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activas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aislamiento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 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Las pinturas, las lacas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barnices no ofrecen una protección  adecuada.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70276" y="4257395"/>
            <a:ext cx="1046480" cy="451484"/>
          </a:xfrm>
          <a:custGeom>
            <a:avLst/>
            <a:gdLst/>
            <a:ahLst/>
            <a:cxnLst/>
            <a:rect l="l" t="t" r="r" b="b"/>
            <a:pathLst>
              <a:path w="1046479" h="451485">
                <a:moveTo>
                  <a:pt x="1044374" y="155054"/>
                </a:moveTo>
                <a:lnTo>
                  <a:pt x="82219" y="155054"/>
                </a:lnTo>
                <a:lnTo>
                  <a:pt x="107998" y="170297"/>
                </a:lnTo>
                <a:lnTo>
                  <a:pt x="126584" y="186207"/>
                </a:lnTo>
                <a:lnTo>
                  <a:pt x="140573" y="211461"/>
                </a:lnTo>
                <a:lnTo>
                  <a:pt x="152565" y="254736"/>
                </a:lnTo>
                <a:lnTo>
                  <a:pt x="158955" y="299248"/>
                </a:lnTo>
                <a:lnTo>
                  <a:pt x="153263" y="333748"/>
                </a:lnTo>
                <a:lnTo>
                  <a:pt x="137341" y="362759"/>
                </a:lnTo>
                <a:lnTo>
                  <a:pt x="113042" y="390804"/>
                </a:lnTo>
                <a:lnTo>
                  <a:pt x="32410" y="407416"/>
                </a:lnTo>
                <a:lnTo>
                  <a:pt x="50756" y="426230"/>
                </a:lnTo>
                <a:lnTo>
                  <a:pt x="70654" y="441039"/>
                </a:lnTo>
                <a:lnTo>
                  <a:pt x="90998" y="449914"/>
                </a:lnTo>
                <a:lnTo>
                  <a:pt x="110680" y="450926"/>
                </a:lnTo>
                <a:lnTo>
                  <a:pt x="974725" y="340969"/>
                </a:lnTo>
                <a:lnTo>
                  <a:pt x="1001010" y="326549"/>
                </a:lnTo>
                <a:lnTo>
                  <a:pt x="1022777" y="297017"/>
                </a:lnTo>
                <a:lnTo>
                  <a:pt x="1038359" y="255866"/>
                </a:lnTo>
                <a:lnTo>
                  <a:pt x="1046088" y="206589"/>
                </a:lnTo>
                <a:lnTo>
                  <a:pt x="1044374" y="155054"/>
                </a:lnTo>
                <a:close/>
              </a:path>
              <a:path w="1046479" h="451485">
                <a:moveTo>
                  <a:pt x="923340" y="0"/>
                </a:moveTo>
                <a:lnTo>
                  <a:pt x="61658" y="102057"/>
                </a:lnTo>
                <a:lnTo>
                  <a:pt x="25490" y="120442"/>
                </a:lnTo>
                <a:lnTo>
                  <a:pt x="0" y="163753"/>
                </a:lnTo>
                <a:lnTo>
                  <a:pt x="82219" y="155054"/>
                </a:lnTo>
                <a:lnTo>
                  <a:pt x="1044374" y="155054"/>
                </a:lnTo>
                <a:lnTo>
                  <a:pt x="1031944" y="101637"/>
                </a:lnTo>
                <a:lnTo>
                  <a:pt x="1011510" y="57812"/>
                </a:lnTo>
                <a:lnTo>
                  <a:pt x="985157" y="24239"/>
                </a:lnTo>
                <a:lnTo>
                  <a:pt x="955046" y="3956"/>
                </a:lnTo>
                <a:lnTo>
                  <a:pt x="9233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70276" y="4257395"/>
            <a:ext cx="1046480" cy="451484"/>
          </a:xfrm>
          <a:custGeom>
            <a:avLst/>
            <a:gdLst/>
            <a:ahLst/>
            <a:cxnLst/>
            <a:rect l="l" t="t" r="r" b="b"/>
            <a:pathLst>
              <a:path w="1046479" h="451485">
                <a:moveTo>
                  <a:pt x="113042" y="390804"/>
                </a:moveTo>
                <a:lnTo>
                  <a:pt x="137341" y="362759"/>
                </a:lnTo>
                <a:lnTo>
                  <a:pt x="153263" y="333748"/>
                </a:lnTo>
                <a:lnTo>
                  <a:pt x="158955" y="299248"/>
                </a:lnTo>
                <a:lnTo>
                  <a:pt x="152565" y="254736"/>
                </a:lnTo>
                <a:lnTo>
                  <a:pt x="140573" y="211461"/>
                </a:lnTo>
                <a:lnTo>
                  <a:pt x="126584" y="186207"/>
                </a:lnTo>
                <a:lnTo>
                  <a:pt x="107998" y="170297"/>
                </a:lnTo>
                <a:lnTo>
                  <a:pt x="82219" y="155054"/>
                </a:lnTo>
                <a:lnTo>
                  <a:pt x="0" y="163753"/>
                </a:lnTo>
                <a:lnTo>
                  <a:pt x="11411" y="139206"/>
                </a:lnTo>
                <a:lnTo>
                  <a:pt x="25490" y="120442"/>
                </a:lnTo>
                <a:lnTo>
                  <a:pt x="42239" y="107909"/>
                </a:lnTo>
                <a:lnTo>
                  <a:pt x="61658" y="102057"/>
                </a:lnTo>
                <a:lnTo>
                  <a:pt x="923340" y="0"/>
                </a:lnTo>
                <a:lnTo>
                  <a:pt x="955046" y="3956"/>
                </a:lnTo>
                <a:lnTo>
                  <a:pt x="1011510" y="57812"/>
                </a:lnTo>
                <a:lnTo>
                  <a:pt x="1031944" y="101637"/>
                </a:lnTo>
                <a:lnTo>
                  <a:pt x="1044295" y="152679"/>
                </a:lnTo>
                <a:lnTo>
                  <a:pt x="1046088" y="206589"/>
                </a:lnTo>
                <a:lnTo>
                  <a:pt x="1038359" y="255866"/>
                </a:lnTo>
                <a:lnTo>
                  <a:pt x="1022777" y="297017"/>
                </a:lnTo>
                <a:lnTo>
                  <a:pt x="1001010" y="326549"/>
                </a:lnTo>
                <a:lnTo>
                  <a:pt x="974725" y="340969"/>
                </a:lnTo>
                <a:lnTo>
                  <a:pt x="110680" y="450926"/>
                </a:lnTo>
                <a:lnTo>
                  <a:pt x="90998" y="449914"/>
                </a:lnTo>
                <a:lnTo>
                  <a:pt x="70654" y="441039"/>
                </a:lnTo>
                <a:lnTo>
                  <a:pt x="50756" y="426230"/>
                </a:lnTo>
                <a:lnTo>
                  <a:pt x="32410" y="407416"/>
                </a:lnTo>
                <a:lnTo>
                  <a:pt x="113042" y="390804"/>
                </a:lnTo>
                <a:close/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978187" y="4368939"/>
            <a:ext cx="176530" cy="328930"/>
          </a:xfrm>
          <a:custGeom>
            <a:avLst/>
            <a:gdLst/>
            <a:ahLst/>
            <a:cxnLst/>
            <a:rect l="l" t="t" r="r" b="b"/>
            <a:pathLst>
              <a:path w="176529" h="328929">
                <a:moveTo>
                  <a:pt x="0" y="48259"/>
                </a:moveTo>
                <a:lnTo>
                  <a:pt x="10630" y="30148"/>
                </a:lnTo>
                <a:lnTo>
                  <a:pt x="23415" y="15524"/>
                </a:lnTo>
                <a:lnTo>
                  <a:pt x="38129" y="5202"/>
                </a:lnTo>
                <a:lnTo>
                  <a:pt x="54546" y="0"/>
                </a:lnTo>
                <a:lnTo>
                  <a:pt x="85780" y="4403"/>
                </a:lnTo>
                <a:lnTo>
                  <a:pt x="141457" y="57415"/>
                </a:lnTo>
                <a:lnTo>
                  <a:pt x="161650" y="100781"/>
                </a:lnTo>
                <a:lnTo>
                  <a:pt x="173913" y="151891"/>
                </a:lnTo>
                <a:lnTo>
                  <a:pt x="175907" y="203884"/>
                </a:lnTo>
                <a:lnTo>
                  <a:pt x="168413" y="250560"/>
                </a:lnTo>
                <a:lnTo>
                  <a:pt x="152569" y="288882"/>
                </a:lnTo>
                <a:lnTo>
                  <a:pt x="129512" y="315811"/>
                </a:lnTo>
                <a:lnTo>
                  <a:pt x="100380" y="328307"/>
                </a:lnTo>
                <a:lnTo>
                  <a:pt x="83464" y="327948"/>
                </a:lnTo>
                <a:lnTo>
                  <a:pt x="66397" y="322473"/>
                </a:lnTo>
                <a:lnTo>
                  <a:pt x="49922" y="312400"/>
                </a:lnTo>
                <a:lnTo>
                  <a:pt x="34785" y="298246"/>
                </a:lnTo>
              </a:path>
            </a:pathLst>
          </a:custGeom>
          <a:ln w="474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76600" y="4353115"/>
            <a:ext cx="782955" cy="94615"/>
          </a:xfrm>
          <a:custGeom>
            <a:avLst/>
            <a:gdLst/>
            <a:ahLst/>
            <a:cxnLst/>
            <a:rect l="l" t="t" r="r" b="b"/>
            <a:pathLst>
              <a:path w="782954" h="94614">
                <a:moveTo>
                  <a:pt x="0" y="94145"/>
                </a:moveTo>
                <a:lnTo>
                  <a:pt x="782624" y="0"/>
                </a:lnTo>
              </a:path>
            </a:pathLst>
          </a:custGeom>
          <a:ln w="3401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52865" y="4546942"/>
            <a:ext cx="573405" cy="121285"/>
          </a:xfrm>
          <a:custGeom>
            <a:avLst/>
            <a:gdLst/>
            <a:ahLst/>
            <a:cxnLst/>
            <a:rect l="l" t="t" r="r" b="b"/>
            <a:pathLst>
              <a:path w="573404" h="121285">
                <a:moveTo>
                  <a:pt x="0" y="102044"/>
                </a:moveTo>
                <a:lnTo>
                  <a:pt x="11689" y="114901"/>
                </a:lnTo>
                <a:lnTo>
                  <a:pt x="23525" y="120045"/>
                </a:lnTo>
                <a:lnTo>
                  <a:pt x="32691" y="120737"/>
                </a:lnTo>
                <a:lnTo>
                  <a:pt x="36372" y="120243"/>
                </a:lnTo>
                <a:lnTo>
                  <a:pt x="103540" y="111452"/>
                </a:lnTo>
                <a:lnTo>
                  <a:pt x="166701" y="101965"/>
                </a:lnTo>
                <a:lnTo>
                  <a:pt x="225968" y="91872"/>
                </a:lnTo>
                <a:lnTo>
                  <a:pt x="281450" y="81261"/>
                </a:lnTo>
                <a:lnTo>
                  <a:pt x="333258" y="70222"/>
                </a:lnTo>
                <a:lnTo>
                  <a:pt x="381502" y="58844"/>
                </a:lnTo>
                <a:lnTo>
                  <a:pt x="426294" y="47217"/>
                </a:lnTo>
                <a:lnTo>
                  <a:pt x="467742" y="35429"/>
                </a:lnTo>
                <a:lnTo>
                  <a:pt x="505959" y="23571"/>
                </a:lnTo>
                <a:lnTo>
                  <a:pt x="541054" y="11731"/>
                </a:lnTo>
                <a:lnTo>
                  <a:pt x="573138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48128" y="4511344"/>
            <a:ext cx="302260" cy="71755"/>
          </a:xfrm>
          <a:custGeom>
            <a:avLst/>
            <a:gdLst/>
            <a:ahLst/>
            <a:cxnLst/>
            <a:rect l="l" t="t" r="r" b="b"/>
            <a:pathLst>
              <a:path w="302260" h="71754">
                <a:moveTo>
                  <a:pt x="0" y="71196"/>
                </a:moveTo>
                <a:lnTo>
                  <a:pt x="26453" y="42262"/>
                </a:lnTo>
                <a:lnTo>
                  <a:pt x="91709" y="33507"/>
                </a:lnTo>
                <a:lnTo>
                  <a:pt x="149664" y="25740"/>
                </a:lnTo>
                <a:lnTo>
                  <a:pt x="203977" y="17668"/>
                </a:lnTo>
                <a:lnTo>
                  <a:pt x="254723" y="9138"/>
                </a:lnTo>
                <a:lnTo>
                  <a:pt x="301980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79751" y="4551679"/>
            <a:ext cx="36830" cy="114935"/>
          </a:xfrm>
          <a:custGeom>
            <a:avLst/>
            <a:gdLst/>
            <a:ahLst/>
            <a:cxnLst/>
            <a:rect l="l" t="t" r="r" b="b"/>
            <a:pathLst>
              <a:path w="36829" h="114935">
                <a:moveTo>
                  <a:pt x="1574" y="0"/>
                </a:moveTo>
                <a:lnTo>
                  <a:pt x="12346" y="4463"/>
                </a:lnTo>
                <a:lnTo>
                  <a:pt x="23710" y="16716"/>
                </a:lnTo>
                <a:lnTo>
                  <a:pt x="32703" y="35050"/>
                </a:lnTo>
                <a:lnTo>
                  <a:pt x="36360" y="57759"/>
                </a:lnTo>
                <a:lnTo>
                  <a:pt x="34570" y="80227"/>
                </a:lnTo>
                <a:lnTo>
                  <a:pt x="29148" y="98693"/>
                </a:lnTo>
                <a:lnTo>
                  <a:pt x="18241" y="110932"/>
                </a:lnTo>
                <a:lnTo>
                  <a:pt x="0" y="114719"/>
                </a:lnTo>
              </a:path>
            </a:pathLst>
          </a:custGeom>
          <a:ln w="47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399512" y="4543102"/>
            <a:ext cx="744220" cy="294005"/>
          </a:xfrm>
          <a:custGeom>
            <a:avLst/>
            <a:gdLst/>
            <a:ahLst/>
            <a:cxnLst/>
            <a:rect l="l" t="t" r="r" b="b"/>
            <a:pathLst>
              <a:path w="744220" h="294004">
                <a:moveTo>
                  <a:pt x="0" y="293387"/>
                </a:moveTo>
                <a:lnTo>
                  <a:pt x="0" y="289425"/>
                </a:lnTo>
                <a:lnTo>
                  <a:pt x="0" y="286262"/>
                </a:lnTo>
                <a:lnTo>
                  <a:pt x="0" y="282300"/>
                </a:lnTo>
                <a:lnTo>
                  <a:pt x="4173" y="270340"/>
                </a:lnTo>
                <a:lnTo>
                  <a:pt x="352019" y="89150"/>
                </a:lnTo>
                <a:lnTo>
                  <a:pt x="576989" y="16095"/>
                </a:lnTo>
                <a:lnTo>
                  <a:pt x="703980" y="0"/>
                </a:lnTo>
                <a:lnTo>
                  <a:pt x="743889" y="304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06624" y="4796284"/>
            <a:ext cx="82715" cy="103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435085" y="4654524"/>
            <a:ext cx="664210" cy="247015"/>
          </a:xfrm>
          <a:custGeom>
            <a:avLst/>
            <a:gdLst/>
            <a:ahLst/>
            <a:cxnLst/>
            <a:rect l="l" t="t" r="r" b="b"/>
            <a:pathLst>
              <a:path w="664210" h="247014">
                <a:moveTo>
                  <a:pt x="0" y="237337"/>
                </a:moveTo>
                <a:lnTo>
                  <a:pt x="15092" y="245001"/>
                </a:lnTo>
                <a:lnTo>
                  <a:pt x="28260" y="246433"/>
                </a:lnTo>
                <a:lnTo>
                  <a:pt x="37576" y="244899"/>
                </a:lnTo>
                <a:lnTo>
                  <a:pt x="41109" y="243662"/>
                </a:lnTo>
                <a:lnTo>
                  <a:pt x="326872" y="91784"/>
                </a:lnTo>
                <a:lnTo>
                  <a:pt x="520069" y="20670"/>
                </a:lnTo>
                <a:lnTo>
                  <a:pt x="629520" y="137"/>
                </a:lnTo>
                <a:lnTo>
                  <a:pt x="664044" y="0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33104" y="4391875"/>
            <a:ext cx="788670" cy="138430"/>
          </a:xfrm>
          <a:custGeom>
            <a:avLst/>
            <a:gdLst/>
            <a:ahLst/>
            <a:cxnLst/>
            <a:rect l="l" t="t" r="r" b="b"/>
            <a:pathLst>
              <a:path w="788670" h="138429">
                <a:moveTo>
                  <a:pt x="0" y="0"/>
                </a:moveTo>
                <a:lnTo>
                  <a:pt x="0" y="2374"/>
                </a:lnTo>
                <a:lnTo>
                  <a:pt x="787" y="4749"/>
                </a:lnTo>
                <a:lnTo>
                  <a:pt x="787" y="7124"/>
                </a:lnTo>
                <a:lnTo>
                  <a:pt x="7039" y="19597"/>
                </a:lnTo>
                <a:lnTo>
                  <a:pt x="14627" y="26209"/>
                </a:lnTo>
                <a:lnTo>
                  <a:pt x="21029" y="28816"/>
                </a:lnTo>
                <a:lnTo>
                  <a:pt x="23723" y="29273"/>
                </a:lnTo>
                <a:lnTo>
                  <a:pt x="386958" y="117264"/>
                </a:lnTo>
                <a:lnTo>
                  <a:pt x="622646" y="138058"/>
                </a:lnTo>
                <a:lnTo>
                  <a:pt x="749982" y="125624"/>
                </a:lnTo>
                <a:lnTo>
                  <a:pt x="788161" y="113931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97008" y="4295380"/>
            <a:ext cx="214706" cy="126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52865" y="4310773"/>
            <a:ext cx="701675" cy="110489"/>
          </a:xfrm>
          <a:custGeom>
            <a:avLst/>
            <a:gdLst/>
            <a:ahLst/>
            <a:cxnLst/>
            <a:rect l="l" t="t" r="r" b="b"/>
            <a:pathLst>
              <a:path w="701675" h="110489">
                <a:moveTo>
                  <a:pt x="0" y="17030"/>
                </a:moveTo>
                <a:lnTo>
                  <a:pt x="13308" y="5421"/>
                </a:lnTo>
                <a:lnTo>
                  <a:pt x="26390" y="708"/>
                </a:lnTo>
                <a:lnTo>
                  <a:pt x="36358" y="0"/>
                </a:lnTo>
                <a:lnTo>
                  <a:pt x="40322" y="406"/>
                </a:lnTo>
                <a:lnTo>
                  <a:pt x="352357" y="84701"/>
                </a:lnTo>
                <a:lnTo>
                  <a:pt x="556339" y="110478"/>
                </a:lnTo>
                <a:lnTo>
                  <a:pt x="667533" y="105549"/>
                </a:lnTo>
                <a:lnTo>
                  <a:pt x="701205" y="97726"/>
                </a:lnTo>
              </a:path>
            </a:pathLst>
          </a:custGeom>
          <a:ln w="8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05074" y="4589265"/>
            <a:ext cx="183363" cy="680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84805" y="4833293"/>
            <a:ext cx="168465" cy="1213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9499" y="6348475"/>
            <a:ext cx="1196339" cy="2011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26672" y="8503030"/>
            <a:ext cx="1922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envolvente.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1361" y="5133809"/>
            <a:ext cx="3803015" cy="3227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inherente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contactos directos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externa.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medio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barreras 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envolventes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vez más,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puesto que numerosos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y  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instalados en armarios, ensamblajes, paneles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y cuadros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2700" marR="133985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ofrece una protección eficaz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directos, estos equipos deben poseer un grado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IP2X o IPXXB (ver capítulo E subapartado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4.4).</a:t>
            </a:r>
            <a:endParaRPr sz="800">
              <a:latin typeface="Arial"/>
              <a:cs typeface="Arial"/>
            </a:endParaRPr>
          </a:p>
          <a:p>
            <a:pPr marL="12700" marR="27432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Además,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apertura de una envolvente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(puerta,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panel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frontal, cajón,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sólo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extraíble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abierta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retirada: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llave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herramienta prevista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efecto.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partes activas de la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envolvente.</a:t>
            </a:r>
            <a:endParaRPr sz="800">
              <a:latin typeface="Arial"/>
              <a:cs typeface="Arial"/>
            </a:endParaRPr>
          </a:p>
          <a:p>
            <a:pPr marL="12700" marR="635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interposición de otra barrera únicamente extraíble utilizando una llave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herramienta. La envolvente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y 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pantalla extraíble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 unirse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 la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parciales</a:t>
            </a:r>
            <a:endParaRPr sz="1000">
              <a:latin typeface="Arial"/>
              <a:cs typeface="Arial"/>
            </a:endParaRPr>
          </a:p>
          <a:p>
            <a:pPr marL="12700" marR="116839" indent="635">
              <a:lnSpc>
                <a:spcPct val="114999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obstáculos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alcance por alejamiento.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reservada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sólo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</a:t>
            </a:r>
            <a:endParaRPr sz="800">
              <a:latin typeface="Arial"/>
              <a:cs typeface="Arial"/>
            </a:endParaRPr>
          </a:p>
          <a:p>
            <a:pPr marL="12700" marR="252729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acceso el personal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cualificado.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detalla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60364-4-41.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1386" y="8382221"/>
            <a:ext cx="3772535" cy="76454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particulares</a:t>
            </a:r>
            <a:endParaRPr sz="10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(MBTS)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 limitando la energía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descarga.</a:t>
            </a:r>
            <a:endParaRPr sz="800">
              <a:latin typeface="Arial"/>
              <a:cs typeface="Arial"/>
            </a:endParaRPr>
          </a:p>
          <a:p>
            <a:pPr marL="12700" marR="357505" indent="63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medidas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únicamente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baja potencia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3.5.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7434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93691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41071" y="10508992"/>
            <a:ext cx="113119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54162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31784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48971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42461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2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1441195"/>
            <a:ext cx="2484120" cy="86360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3111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adicional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directos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funcione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conoce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sensibilidad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diferencial.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8608" y="3213683"/>
            <a:ext cx="1040853" cy="1793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6926" y="5227192"/>
            <a:ext cx="1347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F6: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alta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sensibilidad.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259" y="1394840"/>
            <a:ext cx="3831590" cy="44373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63055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2.2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adicional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</a:t>
            </a:r>
            <a:endParaRPr sz="1200">
              <a:latin typeface="Arial"/>
              <a:cs typeface="Arial"/>
            </a:endParaRPr>
          </a:p>
          <a:p>
            <a:pPr marL="13335" marR="43815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anteriores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preventivas, pero la experiencia ha  demostrado que por diversos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 como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infalibles.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citar: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8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Imprudencia,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atención.</a:t>
            </a:r>
            <a:endParaRPr sz="800">
              <a:latin typeface="Arial"/>
              <a:cs typeface="Arial"/>
            </a:endParaRPr>
          </a:p>
          <a:p>
            <a:pPr marL="13335" marR="13144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Desgaste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rotura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anómalos) del aislamiento, por ejemplo, flexión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abrasión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accidental.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Inmersión en agua, etc. Situación en la que 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</a:t>
            </a:r>
            <a:endParaRPr sz="800">
              <a:latin typeface="Arial"/>
              <a:cs typeface="Arial"/>
            </a:endParaRPr>
          </a:p>
          <a:p>
            <a:pPr marL="13335" marR="209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proteger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usuarios en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circunstancias,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 disparo rápido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basados en la detección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residuales a  tierra (que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atravesar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animal)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para  desconectar automáticamente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evitar lesiones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incluso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muerte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electrocución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F6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el principio de la medición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diferencial, en 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 entre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entra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sale 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alimentado desde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conectada a tierra) fluye a 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 aislamiento de defectos, 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tierra,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activo.</a:t>
            </a:r>
            <a:endParaRPr sz="800">
              <a:latin typeface="Arial"/>
              <a:cs typeface="Arial"/>
            </a:endParaRPr>
          </a:p>
          <a:p>
            <a:pPr marL="13335" marR="13525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normalizados, denominados DDR,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sensibles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directos, 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calibrados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diferencial.</a:t>
            </a:r>
            <a:endParaRPr sz="800">
              <a:latin typeface="Arial"/>
              <a:cs typeface="Arial"/>
            </a:endParaRPr>
          </a:p>
          <a:p>
            <a:pPr marL="13335" marR="11747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adicional es necesaria en determinados países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hasta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superiores,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ubicación es húmeda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ejemplo).</a:t>
            </a:r>
            <a:endParaRPr sz="800">
              <a:latin typeface="Arial"/>
              <a:cs typeface="Arial"/>
            </a:endParaRPr>
          </a:p>
          <a:p>
            <a:pPr marL="13335" marR="8318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P,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 3,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comunes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los  DDR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países), pero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altamente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recomendados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eficaz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926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42590" y="10508992"/>
            <a:ext cx="114139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56702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34324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51512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474211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814609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552176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1010748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086" y="925480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1441195"/>
            <a:ext cx="2484120" cy="72707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9271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siguientes:  </a:t>
            </a: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alimentación 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r>
              <a:rPr dirty="0" baseline="23148" sz="900" i="1">
                <a:solidFill>
                  <a:srgbClr val="231F20"/>
                </a:solidFill>
                <a:latin typeface="Arial"/>
                <a:cs typeface="Arial"/>
              </a:rPr>
              <a:t>er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2.º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función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sistema).</a:t>
            </a:r>
            <a:endParaRPr sz="9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1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especiales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según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00" spc="-14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circunstancias.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499" y="3838955"/>
            <a:ext cx="2484120" cy="75184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27305" rIns="0" bIns="0" rtlCol="0" vert="horz">
            <a:spAutoFit/>
          </a:bodyPr>
          <a:lstStyle/>
          <a:p>
            <a:pPr marL="37465" marR="105410">
              <a:lnSpc>
                <a:spcPct val="100000"/>
              </a:lnSpc>
              <a:spcBef>
                <a:spcPts val="21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partes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equipo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conectan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correctamente.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386" y="1408302"/>
            <a:ext cx="3826510" cy="2281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937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utilizadas en el proceso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equipo  eléctrico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separan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partes activas del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“aislamiento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básico”.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de aislamiento básico afecta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hecho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normalmente desactivada de un equipo eléctrico que ha  pasado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activa debido al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como 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indirecto.</a:t>
            </a:r>
            <a:endParaRPr sz="800">
              <a:latin typeface="Arial"/>
              <a:cs typeface="Arial"/>
            </a:endParaRPr>
          </a:p>
          <a:p>
            <a:pPr marL="12700" marR="401955" indent="635">
              <a:lnSpc>
                <a:spcPct val="103899"/>
              </a:lnSpc>
              <a:spcBef>
                <a:spcPts val="3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adoptan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riesgo, a saber: </a:t>
            </a:r>
            <a:r>
              <a:rPr dirty="0" sz="800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 automática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del equipo eléctrico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Disposiciones especiales,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ejemplo:</a:t>
            </a:r>
            <a:endParaRPr sz="800">
              <a:latin typeface="Arial"/>
              <a:cs typeface="Arial"/>
            </a:endParaRPr>
          </a:p>
          <a:p>
            <a:pPr marL="12700" marR="433070" indent="6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equivalente de  aislamiento.</a:t>
            </a:r>
            <a:endParaRPr sz="800">
              <a:latin typeface="Arial"/>
              <a:cs typeface="Arial"/>
            </a:endParaRPr>
          </a:p>
          <a:p>
            <a:pPr marL="12700" marR="224154" indent="6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conductora,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alcance por alejamiento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interposición de  barreras.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eléctrica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5986" y="3957827"/>
            <a:ext cx="3827779" cy="14408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12700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mediante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desconexión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3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depende de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fundamentales:</a:t>
            </a:r>
            <a:endParaRPr sz="800">
              <a:latin typeface="Arial"/>
              <a:cs typeface="Arial"/>
            </a:endParaRPr>
          </a:p>
          <a:p>
            <a:pPr marL="38100" marR="17970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de los equipos eléctricos de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composición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 automática de la alimentación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 afectada,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contacto/seguridad temporal  se cumplan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r" marR="1078230">
              <a:lnSpc>
                <a:spcPts val="290"/>
              </a:lnSpc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85947" y="7661122"/>
            <a:ext cx="1252855" cy="0"/>
          </a:xfrm>
          <a:custGeom>
            <a:avLst/>
            <a:gdLst/>
            <a:ahLst/>
            <a:cxnLst/>
            <a:rect l="l" t="t" r="r" b="b"/>
            <a:pathLst>
              <a:path w="1252854" h="0">
                <a:moveTo>
                  <a:pt x="0" y="0"/>
                </a:moveTo>
                <a:lnTo>
                  <a:pt x="1252728" y="0"/>
                </a:lnTo>
              </a:path>
            </a:pathLst>
          </a:custGeom>
          <a:ln w="292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41410" y="5945708"/>
            <a:ext cx="1247775" cy="1728470"/>
          </a:xfrm>
          <a:custGeom>
            <a:avLst/>
            <a:gdLst/>
            <a:ahLst/>
            <a:cxnLst/>
            <a:rect l="l" t="t" r="r" b="b"/>
            <a:pathLst>
              <a:path w="1247775" h="1728470">
                <a:moveTo>
                  <a:pt x="1247571" y="0"/>
                </a:moveTo>
                <a:lnTo>
                  <a:pt x="0" y="0"/>
                </a:lnTo>
                <a:lnTo>
                  <a:pt x="0" y="172845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89224" y="5945708"/>
            <a:ext cx="122555" cy="1444625"/>
          </a:xfrm>
          <a:custGeom>
            <a:avLst/>
            <a:gdLst/>
            <a:ahLst/>
            <a:cxnLst/>
            <a:rect l="l" t="t" r="r" b="b"/>
            <a:pathLst>
              <a:path w="122554" h="1444625">
                <a:moveTo>
                  <a:pt x="122326" y="1444612"/>
                </a:moveTo>
                <a:lnTo>
                  <a:pt x="0" y="1444612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58615" y="6186372"/>
            <a:ext cx="44450" cy="1464945"/>
          </a:xfrm>
          <a:custGeom>
            <a:avLst/>
            <a:gdLst/>
            <a:ahLst/>
            <a:cxnLst/>
            <a:rect l="l" t="t" r="r" b="b"/>
            <a:pathLst>
              <a:path w="44450" h="1464945">
                <a:moveTo>
                  <a:pt x="44056" y="1464945"/>
                </a:moveTo>
                <a:lnTo>
                  <a:pt x="0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488982" y="5805411"/>
            <a:ext cx="549910" cy="381000"/>
          </a:xfrm>
          <a:custGeom>
            <a:avLst/>
            <a:gdLst/>
            <a:ahLst/>
            <a:cxnLst/>
            <a:rect l="l" t="t" r="r" b="b"/>
            <a:pathLst>
              <a:path w="549910" h="381000">
                <a:moveTo>
                  <a:pt x="549694" y="0"/>
                </a:moveTo>
                <a:lnTo>
                  <a:pt x="0" y="0"/>
                </a:lnTo>
                <a:lnTo>
                  <a:pt x="0" y="320586"/>
                </a:lnTo>
                <a:lnTo>
                  <a:pt x="169633" y="380961"/>
                </a:lnTo>
                <a:lnTo>
                  <a:pt x="549694" y="380961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24503" y="6183109"/>
            <a:ext cx="47625" cy="1475105"/>
          </a:xfrm>
          <a:custGeom>
            <a:avLst/>
            <a:gdLst/>
            <a:ahLst/>
            <a:cxnLst/>
            <a:rect l="l" t="t" r="r" b="b"/>
            <a:pathLst>
              <a:path w="47625" h="1475104">
                <a:moveTo>
                  <a:pt x="0" y="1474749"/>
                </a:moveTo>
                <a:lnTo>
                  <a:pt x="47294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02672" y="7559979"/>
            <a:ext cx="225425" cy="94615"/>
          </a:xfrm>
          <a:custGeom>
            <a:avLst/>
            <a:gdLst/>
            <a:ahLst/>
            <a:cxnLst/>
            <a:rect l="l" t="t" r="r" b="b"/>
            <a:pathLst>
              <a:path w="225425" h="94615">
                <a:moveTo>
                  <a:pt x="3263" y="91338"/>
                </a:moveTo>
                <a:lnTo>
                  <a:pt x="225107" y="0"/>
                </a:lnTo>
                <a:lnTo>
                  <a:pt x="0" y="0"/>
                </a:lnTo>
                <a:lnTo>
                  <a:pt x="221830" y="94615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655351" y="6186372"/>
            <a:ext cx="320040" cy="135890"/>
          </a:xfrm>
          <a:custGeom>
            <a:avLst/>
            <a:gdLst/>
            <a:ahLst/>
            <a:cxnLst/>
            <a:rect l="l" t="t" r="r" b="b"/>
            <a:pathLst>
              <a:path w="320039" h="135889">
                <a:moveTo>
                  <a:pt x="4902" y="130505"/>
                </a:moveTo>
                <a:lnTo>
                  <a:pt x="319709" y="0"/>
                </a:lnTo>
                <a:lnTo>
                  <a:pt x="0" y="0"/>
                </a:lnTo>
                <a:lnTo>
                  <a:pt x="314820" y="135394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689743" y="7253401"/>
            <a:ext cx="250939" cy="210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89616" y="7150518"/>
            <a:ext cx="251460" cy="106045"/>
          </a:xfrm>
          <a:custGeom>
            <a:avLst/>
            <a:gdLst/>
            <a:ahLst/>
            <a:cxnLst/>
            <a:rect l="l" t="t" r="r" b="b"/>
            <a:pathLst>
              <a:path w="251460" h="106045">
                <a:moveTo>
                  <a:pt x="3263" y="102768"/>
                </a:moveTo>
                <a:lnTo>
                  <a:pt x="251206" y="0"/>
                </a:lnTo>
                <a:lnTo>
                  <a:pt x="0" y="0"/>
                </a:lnTo>
                <a:lnTo>
                  <a:pt x="247942" y="106006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86352" y="7042835"/>
            <a:ext cx="257810" cy="109855"/>
          </a:xfrm>
          <a:custGeom>
            <a:avLst/>
            <a:gdLst/>
            <a:ahLst/>
            <a:cxnLst/>
            <a:rect l="l" t="t" r="r" b="b"/>
            <a:pathLst>
              <a:path w="257810" h="109854">
                <a:moveTo>
                  <a:pt x="3263" y="104406"/>
                </a:moveTo>
                <a:lnTo>
                  <a:pt x="257721" y="0"/>
                </a:lnTo>
                <a:lnTo>
                  <a:pt x="0" y="0"/>
                </a:lnTo>
                <a:lnTo>
                  <a:pt x="254469" y="109296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81450" y="6930275"/>
            <a:ext cx="267970" cy="114300"/>
          </a:xfrm>
          <a:custGeom>
            <a:avLst/>
            <a:gdLst/>
            <a:ahLst/>
            <a:cxnLst/>
            <a:rect l="l" t="t" r="r" b="b"/>
            <a:pathLst>
              <a:path w="267970" h="114300">
                <a:moveTo>
                  <a:pt x="3263" y="109296"/>
                </a:moveTo>
                <a:lnTo>
                  <a:pt x="267538" y="0"/>
                </a:lnTo>
                <a:lnTo>
                  <a:pt x="0" y="0"/>
                </a:lnTo>
                <a:lnTo>
                  <a:pt x="262623" y="114185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76560" y="6816076"/>
            <a:ext cx="276225" cy="117475"/>
          </a:xfrm>
          <a:custGeom>
            <a:avLst/>
            <a:gdLst/>
            <a:ahLst/>
            <a:cxnLst/>
            <a:rect l="l" t="t" r="r" b="b"/>
            <a:pathLst>
              <a:path w="276225" h="117475">
                <a:moveTo>
                  <a:pt x="4889" y="112572"/>
                </a:moveTo>
                <a:lnTo>
                  <a:pt x="275666" y="0"/>
                </a:lnTo>
                <a:lnTo>
                  <a:pt x="0" y="0"/>
                </a:lnTo>
                <a:lnTo>
                  <a:pt x="272427" y="117449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71684" y="6696976"/>
            <a:ext cx="285750" cy="121285"/>
          </a:xfrm>
          <a:custGeom>
            <a:avLst/>
            <a:gdLst/>
            <a:ahLst/>
            <a:cxnLst/>
            <a:rect l="l" t="t" r="r" b="b"/>
            <a:pathLst>
              <a:path w="285750" h="121284">
                <a:moveTo>
                  <a:pt x="4876" y="117462"/>
                </a:moveTo>
                <a:lnTo>
                  <a:pt x="285445" y="0"/>
                </a:lnTo>
                <a:lnTo>
                  <a:pt x="0" y="0"/>
                </a:lnTo>
                <a:lnTo>
                  <a:pt x="280542" y="12073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668420" y="6576275"/>
            <a:ext cx="294005" cy="124460"/>
          </a:xfrm>
          <a:custGeom>
            <a:avLst/>
            <a:gdLst/>
            <a:ahLst/>
            <a:cxnLst/>
            <a:rect l="l" t="t" r="r" b="b"/>
            <a:pathLst>
              <a:path w="294004" h="124459">
                <a:moveTo>
                  <a:pt x="4889" y="119075"/>
                </a:moveTo>
                <a:lnTo>
                  <a:pt x="293598" y="0"/>
                </a:lnTo>
                <a:lnTo>
                  <a:pt x="0" y="0"/>
                </a:lnTo>
                <a:lnTo>
                  <a:pt x="288709" y="123977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663517" y="6447383"/>
            <a:ext cx="302260" cy="127635"/>
          </a:xfrm>
          <a:custGeom>
            <a:avLst/>
            <a:gdLst/>
            <a:ahLst/>
            <a:cxnLst/>
            <a:rect l="l" t="t" r="r" b="b"/>
            <a:pathLst>
              <a:path w="302260" h="127634">
                <a:moveTo>
                  <a:pt x="4902" y="123977"/>
                </a:moveTo>
                <a:lnTo>
                  <a:pt x="301752" y="0"/>
                </a:lnTo>
                <a:lnTo>
                  <a:pt x="0" y="0"/>
                </a:lnTo>
                <a:lnTo>
                  <a:pt x="298500" y="127253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58615" y="6318503"/>
            <a:ext cx="311785" cy="132715"/>
          </a:xfrm>
          <a:custGeom>
            <a:avLst/>
            <a:gdLst/>
            <a:ahLst/>
            <a:cxnLst/>
            <a:rect l="l" t="t" r="r" b="b"/>
            <a:pathLst>
              <a:path w="311785" h="132714">
                <a:moveTo>
                  <a:pt x="4902" y="127254"/>
                </a:moveTo>
                <a:lnTo>
                  <a:pt x="311556" y="0"/>
                </a:lnTo>
                <a:lnTo>
                  <a:pt x="0" y="0"/>
                </a:lnTo>
                <a:lnTo>
                  <a:pt x="306654" y="132143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99395" y="7462100"/>
            <a:ext cx="231775" cy="98425"/>
          </a:xfrm>
          <a:custGeom>
            <a:avLst/>
            <a:gdLst/>
            <a:ahLst/>
            <a:cxnLst/>
            <a:rect l="l" t="t" r="r" b="b"/>
            <a:pathLst>
              <a:path w="231775" h="98425">
                <a:moveTo>
                  <a:pt x="3276" y="94615"/>
                </a:moveTo>
                <a:lnTo>
                  <a:pt x="231635" y="0"/>
                </a:lnTo>
                <a:lnTo>
                  <a:pt x="0" y="0"/>
                </a:lnTo>
                <a:lnTo>
                  <a:pt x="228384" y="9787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88982" y="5805411"/>
            <a:ext cx="238760" cy="381000"/>
          </a:xfrm>
          <a:custGeom>
            <a:avLst/>
            <a:gdLst/>
            <a:ahLst/>
            <a:cxnLst/>
            <a:rect l="l" t="t" r="r" b="b"/>
            <a:pathLst>
              <a:path w="238760" h="381000">
                <a:moveTo>
                  <a:pt x="0" y="0"/>
                </a:moveTo>
                <a:lnTo>
                  <a:pt x="238150" y="380961"/>
                </a:lnTo>
                <a:lnTo>
                  <a:pt x="238150" y="0"/>
                </a:lnTo>
                <a:lnTo>
                  <a:pt x="0" y="323862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727132" y="5805411"/>
            <a:ext cx="238760" cy="381000"/>
          </a:xfrm>
          <a:custGeom>
            <a:avLst/>
            <a:gdLst/>
            <a:ahLst/>
            <a:cxnLst/>
            <a:rect l="l" t="t" r="r" b="b"/>
            <a:pathLst>
              <a:path w="238760" h="381000">
                <a:moveTo>
                  <a:pt x="0" y="0"/>
                </a:moveTo>
                <a:lnTo>
                  <a:pt x="238137" y="380961"/>
                </a:lnTo>
                <a:lnTo>
                  <a:pt x="238137" y="0"/>
                </a:lnTo>
                <a:lnTo>
                  <a:pt x="0" y="37769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965269" y="6010960"/>
            <a:ext cx="73660" cy="172720"/>
          </a:xfrm>
          <a:custGeom>
            <a:avLst/>
            <a:gdLst/>
            <a:ahLst/>
            <a:cxnLst/>
            <a:rect l="l" t="t" r="r" b="b"/>
            <a:pathLst>
              <a:path w="73660" h="172720">
                <a:moveTo>
                  <a:pt x="73405" y="0"/>
                </a:moveTo>
                <a:lnTo>
                  <a:pt x="0" y="172148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65269" y="5805411"/>
            <a:ext cx="73660" cy="101600"/>
          </a:xfrm>
          <a:custGeom>
            <a:avLst/>
            <a:gdLst/>
            <a:ahLst/>
            <a:cxnLst/>
            <a:rect l="l" t="t" r="r" b="b"/>
            <a:pathLst>
              <a:path w="73660" h="101600">
                <a:moveTo>
                  <a:pt x="0" y="0"/>
                </a:moveTo>
                <a:lnTo>
                  <a:pt x="73405" y="101142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65969" y="7738122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99187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655352" y="7725066"/>
            <a:ext cx="44450" cy="27940"/>
          </a:xfrm>
          <a:custGeom>
            <a:avLst/>
            <a:gdLst/>
            <a:ahLst/>
            <a:cxnLst/>
            <a:rect l="l" t="t" r="r" b="b"/>
            <a:pathLst>
              <a:path w="44450" h="27940">
                <a:moveTo>
                  <a:pt x="0" y="0"/>
                </a:moveTo>
                <a:lnTo>
                  <a:pt x="0" y="27749"/>
                </a:lnTo>
                <a:lnTo>
                  <a:pt x="44043" y="1305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655352" y="7725066"/>
            <a:ext cx="44450" cy="27940"/>
          </a:xfrm>
          <a:custGeom>
            <a:avLst/>
            <a:gdLst/>
            <a:ahLst/>
            <a:cxnLst/>
            <a:rect l="l" t="t" r="r" b="b"/>
            <a:pathLst>
              <a:path w="44450" h="27940">
                <a:moveTo>
                  <a:pt x="44043" y="13055"/>
                </a:moveTo>
                <a:lnTo>
                  <a:pt x="0" y="27749"/>
                </a:lnTo>
                <a:lnTo>
                  <a:pt x="0" y="0"/>
                </a:lnTo>
                <a:lnTo>
                  <a:pt x="44043" y="13055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38868" y="7662760"/>
            <a:ext cx="135902" cy="932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01021" y="7662760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0"/>
                </a:moveTo>
                <a:lnTo>
                  <a:pt x="0" y="932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01771" y="7377264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13042" y="0"/>
                </a:moveTo>
                <a:lnTo>
                  <a:pt x="6654" y="406"/>
                </a:lnTo>
                <a:lnTo>
                  <a:pt x="533" y="6527"/>
                </a:lnTo>
                <a:lnTo>
                  <a:pt x="0" y="13055"/>
                </a:lnTo>
                <a:lnTo>
                  <a:pt x="533" y="18770"/>
                </a:lnTo>
                <a:lnTo>
                  <a:pt x="6654" y="24879"/>
                </a:lnTo>
                <a:lnTo>
                  <a:pt x="13042" y="24460"/>
                </a:lnTo>
                <a:lnTo>
                  <a:pt x="19316" y="24460"/>
                </a:lnTo>
                <a:lnTo>
                  <a:pt x="25006" y="18770"/>
                </a:lnTo>
                <a:lnTo>
                  <a:pt x="24460" y="13055"/>
                </a:lnTo>
                <a:lnTo>
                  <a:pt x="25006" y="6527"/>
                </a:lnTo>
                <a:lnTo>
                  <a:pt x="18897" y="406"/>
                </a:lnTo>
                <a:lnTo>
                  <a:pt x="13042" y="0"/>
                </a:lnTo>
                <a:close/>
              </a:path>
              <a:path w="25400" h="25400">
                <a:moveTo>
                  <a:pt x="19316" y="24460"/>
                </a:moveTo>
                <a:lnTo>
                  <a:pt x="13042" y="24460"/>
                </a:lnTo>
                <a:lnTo>
                  <a:pt x="18897" y="24879"/>
                </a:lnTo>
                <a:lnTo>
                  <a:pt x="19316" y="244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01771" y="7377264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3055"/>
                </a:moveTo>
                <a:lnTo>
                  <a:pt x="533" y="6527"/>
                </a:lnTo>
                <a:lnTo>
                  <a:pt x="6654" y="406"/>
                </a:lnTo>
                <a:lnTo>
                  <a:pt x="13042" y="0"/>
                </a:lnTo>
                <a:lnTo>
                  <a:pt x="18897" y="406"/>
                </a:lnTo>
                <a:lnTo>
                  <a:pt x="25006" y="6527"/>
                </a:lnTo>
                <a:lnTo>
                  <a:pt x="24460" y="13055"/>
                </a:lnTo>
                <a:lnTo>
                  <a:pt x="25006" y="18770"/>
                </a:lnTo>
                <a:lnTo>
                  <a:pt x="18897" y="24879"/>
                </a:lnTo>
                <a:lnTo>
                  <a:pt x="13042" y="24460"/>
                </a:lnTo>
                <a:lnTo>
                  <a:pt x="6654" y="24879"/>
                </a:lnTo>
                <a:lnTo>
                  <a:pt x="533" y="18770"/>
                </a:lnTo>
                <a:lnTo>
                  <a:pt x="0" y="1305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769641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21209" y="0"/>
                </a:moveTo>
                <a:lnTo>
                  <a:pt x="13423" y="1414"/>
                </a:lnTo>
                <a:lnTo>
                  <a:pt x="6832" y="5708"/>
                </a:lnTo>
                <a:lnTo>
                  <a:pt x="2128" y="12040"/>
                </a:lnTo>
                <a:lnTo>
                  <a:pt x="0" y="19570"/>
                </a:lnTo>
                <a:lnTo>
                  <a:pt x="2128" y="27585"/>
                </a:lnTo>
                <a:lnTo>
                  <a:pt x="6832" y="34251"/>
                </a:lnTo>
                <a:lnTo>
                  <a:pt x="13423" y="38880"/>
                </a:lnTo>
                <a:lnTo>
                  <a:pt x="21209" y="40779"/>
                </a:lnTo>
                <a:lnTo>
                  <a:pt x="28967" y="38880"/>
                </a:lnTo>
                <a:lnTo>
                  <a:pt x="35375" y="34251"/>
                </a:lnTo>
                <a:lnTo>
                  <a:pt x="39593" y="27585"/>
                </a:lnTo>
                <a:lnTo>
                  <a:pt x="40779" y="19570"/>
                </a:lnTo>
                <a:lnTo>
                  <a:pt x="39593" y="12040"/>
                </a:lnTo>
                <a:lnTo>
                  <a:pt x="35375" y="5708"/>
                </a:lnTo>
                <a:lnTo>
                  <a:pt x="28967" y="1414"/>
                </a:lnTo>
                <a:lnTo>
                  <a:pt x="2120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69641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9570"/>
                </a:moveTo>
                <a:lnTo>
                  <a:pt x="2128" y="12040"/>
                </a:lnTo>
                <a:lnTo>
                  <a:pt x="6832" y="5708"/>
                </a:lnTo>
                <a:lnTo>
                  <a:pt x="13423" y="1414"/>
                </a:lnTo>
                <a:lnTo>
                  <a:pt x="21209" y="0"/>
                </a:lnTo>
                <a:lnTo>
                  <a:pt x="28967" y="1414"/>
                </a:lnTo>
                <a:lnTo>
                  <a:pt x="35375" y="5708"/>
                </a:lnTo>
                <a:lnTo>
                  <a:pt x="39593" y="12040"/>
                </a:lnTo>
                <a:lnTo>
                  <a:pt x="40779" y="19570"/>
                </a:lnTo>
                <a:lnTo>
                  <a:pt x="39593" y="27585"/>
                </a:lnTo>
                <a:lnTo>
                  <a:pt x="35375" y="34251"/>
                </a:lnTo>
                <a:lnTo>
                  <a:pt x="28967" y="38880"/>
                </a:lnTo>
                <a:lnTo>
                  <a:pt x="21209" y="40779"/>
                </a:lnTo>
                <a:lnTo>
                  <a:pt x="13423" y="38880"/>
                </a:lnTo>
                <a:lnTo>
                  <a:pt x="6832" y="34251"/>
                </a:lnTo>
                <a:lnTo>
                  <a:pt x="2128" y="27585"/>
                </a:lnTo>
                <a:lnTo>
                  <a:pt x="0" y="1957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471049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19570" y="0"/>
                </a:moveTo>
                <a:lnTo>
                  <a:pt x="11967" y="1414"/>
                </a:lnTo>
                <a:lnTo>
                  <a:pt x="5608" y="5708"/>
                </a:lnTo>
                <a:lnTo>
                  <a:pt x="1338" y="12040"/>
                </a:lnTo>
                <a:lnTo>
                  <a:pt x="0" y="19570"/>
                </a:lnTo>
                <a:lnTo>
                  <a:pt x="1338" y="27585"/>
                </a:lnTo>
                <a:lnTo>
                  <a:pt x="5608" y="34251"/>
                </a:lnTo>
                <a:lnTo>
                  <a:pt x="11967" y="38880"/>
                </a:lnTo>
                <a:lnTo>
                  <a:pt x="19570" y="40779"/>
                </a:lnTo>
                <a:lnTo>
                  <a:pt x="27506" y="38880"/>
                </a:lnTo>
                <a:lnTo>
                  <a:pt x="34147" y="34251"/>
                </a:lnTo>
                <a:lnTo>
                  <a:pt x="38801" y="27585"/>
                </a:lnTo>
                <a:lnTo>
                  <a:pt x="40779" y="19570"/>
                </a:lnTo>
                <a:lnTo>
                  <a:pt x="38801" y="12040"/>
                </a:lnTo>
                <a:lnTo>
                  <a:pt x="34147" y="5708"/>
                </a:lnTo>
                <a:lnTo>
                  <a:pt x="27506" y="1414"/>
                </a:lnTo>
                <a:lnTo>
                  <a:pt x="195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71049" y="59261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19570"/>
                </a:moveTo>
                <a:lnTo>
                  <a:pt x="1338" y="12040"/>
                </a:lnTo>
                <a:lnTo>
                  <a:pt x="5608" y="5708"/>
                </a:lnTo>
                <a:lnTo>
                  <a:pt x="11967" y="1414"/>
                </a:lnTo>
                <a:lnTo>
                  <a:pt x="19570" y="0"/>
                </a:lnTo>
                <a:lnTo>
                  <a:pt x="27506" y="1414"/>
                </a:lnTo>
                <a:lnTo>
                  <a:pt x="34147" y="5708"/>
                </a:lnTo>
                <a:lnTo>
                  <a:pt x="38801" y="12040"/>
                </a:lnTo>
                <a:lnTo>
                  <a:pt x="40779" y="19570"/>
                </a:lnTo>
                <a:lnTo>
                  <a:pt x="38801" y="27585"/>
                </a:lnTo>
                <a:lnTo>
                  <a:pt x="34147" y="34251"/>
                </a:lnTo>
                <a:lnTo>
                  <a:pt x="27506" y="38880"/>
                </a:lnTo>
                <a:lnTo>
                  <a:pt x="19570" y="40779"/>
                </a:lnTo>
                <a:lnTo>
                  <a:pt x="11967" y="38880"/>
                </a:lnTo>
                <a:lnTo>
                  <a:pt x="5608" y="34251"/>
                </a:lnTo>
                <a:lnTo>
                  <a:pt x="1338" y="27585"/>
                </a:lnTo>
                <a:lnTo>
                  <a:pt x="0" y="1957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113811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241052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84956" y="7090130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09">
                <a:moveTo>
                  <a:pt x="0" y="194144"/>
                </a:moveTo>
                <a:lnTo>
                  <a:pt x="0" y="0"/>
                </a:lnTo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924606" y="7569771"/>
            <a:ext cx="368935" cy="88265"/>
          </a:xfrm>
          <a:custGeom>
            <a:avLst/>
            <a:gdLst/>
            <a:ahLst/>
            <a:cxnLst/>
            <a:rect l="l" t="t" r="r" b="b"/>
            <a:pathLst>
              <a:path w="368935" h="88265">
                <a:moveTo>
                  <a:pt x="88087" y="0"/>
                </a:moveTo>
                <a:lnTo>
                  <a:pt x="0" y="88087"/>
                </a:lnTo>
                <a:lnTo>
                  <a:pt x="368642" y="88087"/>
                </a:lnTo>
                <a:lnTo>
                  <a:pt x="280555" y="0"/>
                </a:lnTo>
              </a:path>
            </a:pathLst>
          </a:custGeom>
          <a:ln w="12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919704" y="7228801"/>
            <a:ext cx="388620" cy="388620"/>
          </a:xfrm>
          <a:custGeom>
            <a:avLst/>
            <a:gdLst/>
            <a:ahLst/>
            <a:cxnLst/>
            <a:rect l="l" t="t" r="r" b="b"/>
            <a:pathLst>
              <a:path w="388620" h="388620">
                <a:moveTo>
                  <a:pt x="194106" y="0"/>
                </a:moveTo>
                <a:lnTo>
                  <a:pt x="149756" y="5059"/>
                </a:lnTo>
                <a:lnTo>
                  <a:pt x="108955" y="19669"/>
                </a:lnTo>
                <a:lnTo>
                  <a:pt x="72896" y="42634"/>
                </a:lnTo>
                <a:lnTo>
                  <a:pt x="42776" y="72759"/>
                </a:lnTo>
                <a:lnTo>
                  <a:pt x="19790" y="108850"/>
                </a:lnTo>
                <a:lnTo>
                  <a:pt x="5133" y="149710"/>
                </a:lnTo>
                <a:lnTo>
                  <a:pt x="0" y="194144"/>
                </a:lnTo>
                <a:lnTo>
                  <a:pt x="5133" y="238228"/>
                </a:lnTo>
                <a:lnTo>
                  <a:pt x="19790" y="278853"/>
                </a:lnTo>
                <a:lnTo>
                  <a:pt x="42776" y="314824"/>
                </a:lnTo>
                <a:lnTo>
                  <a:pt x="72896" y="344945"/>
                </a:lnTo>
                <a:lnTo>
                  <a:pt x="108955" y="368022"/>
                </a:lnTo>
                <a:lnTo>
                  <a:pt x="149756" y="382860"/>
                </a:lnTo>
                <a:lnTo>
                  <a:pt x="194106" y="388264"/>
                </a:lnTo>
                <a:lnTo>
                  <a:pt x="238265" y="382860"/>
                </a:lnTo>
                <a:lnTo>
                  <a:pt x="278939" y="368022"/>
                </a:lnTo>
                <a:lnTo>
                  <a:pt x="314935" y="344945"/>
                </a:lnTo>
                <a:lnTo>
                  <a:pt x="345056" y="314824"/>
                </a:lnTo>
                <a:lnTo>
                  <a:pt x="368108" y="278853"/>
                </a:lnTo>
                <a:lnTo>
                  <a:pt x="382897" y="238228"/>
                </a:lnTo>
                <a:lnTo>
                  <a:pt x="388226" y="194144"/>
                </a:lnTo>
                <a:lnTo>
                  <a:pt x="382897" y="149710"/>
                </a:lnTo>
                <a:lnTo>
                  <a:pt x="368108" y="108850"/>
                </a:lnTo>
                <a:lnTo>
                  <a:pt x="345056" y="72759"/>
                </a:lnTo>
                <a:lnTo>
                  <a:pt x="314935" y="42634"/>
                </a:lnTo>
                <a:lnTo>
                  <a:pt x="278939" y="19669"/>
                </a:lnTo>
                <a:lnTo>
                  <a:pt x="238265" y="5059"/>
                </a:lnTo>
                <a:lnTo>
                  <a:pt x="1941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919704" y="7228801"/>
            <a:ext cx="388620" cy="388620"/>
          </a:xfrm>
          <a:custGeom>
            <a:avLst/>
            <a:gdLst/>
            <a:ahLst/>
            <a:cxnLst/>
            <a:rect l="l" t="t" r="r" b="b"/>
            <a:pathLst>
              <a:path w="388620" h="388620">
                <a:moveTo>
                  <a:pt x="0" y="194144"/>
                </a:moveTo>
                <a:lnTo>
                  <a:pt x="5133" y="149710"/>
                </a:lnTo>
                <a:lnTo>
                  <a:pt x="19790" y="108850"/>
                </a:lnTo>
                <a:lnTo>
                  <a:pt x="42776" y="72759"/>
                </a:lnTo>
                <a:lnTo>
                  <a:pt x="72896" y="42634"/>
                </a:lnTo>
                <a:lnTo>
                  <a:pt x="108955" y="19669"/>
                </a:lnTo>
                <a:lnTo>
                  <a:pt x="149756" y="5059"/>
                </a:lnTo>
                <a:lnTo>
                  <a:pt x="194106" y="0"/>
                </a:lnTo>
                <a:lnTo>
                  <a:pt x="238265" y="5059"/>
                </a:lnTo>
                <a:lnTo>
                  <a:pt x="278939" y="19669"/>
                </a:lnTo>
                <a:lnTo>
                  <a:pt x="314935" y="42634"/>
                </a:lnTo>
                <a:lnTo>
                  <a:pt x="345056" y="72759"/>
                </a:lnTo>
                <a:lnTo>
                  <a:pt x="368108" y="108850"/>
                </a:lnTo>
                <a:lnTo>
                  <a:pt x="382897" y="149710"/>
                </a:lnTo>
                <a:lnTo>
                  <a:pt x="388226" y="194144"/>
                </a:lnTo>
                <a:lnTo>
                  <a:pt x="382897" y="238228"/>
                </a:lnTo>
                <a:lnTo>
                  <a:pt x="368108" y="278853"/>
                </a:lnTo>
                <a:lnTo>
                  <a:pt x="345056" y="314824"/>
                </a:lnTo>
                <a:lnTo>
                  <a:pt x="314935" y="344945"/>
                </a:lnTo>
                <a:lnTo>
                  <a:pt x="278939" y="368022"/>
                </a:lnTo>
                <a:lnTo>
                  <a:pt x="238265" y="382860"/>
                </a:lnTo>
                <a:lnTo>
                  <a:pt x="194106" y="388264"/>
                </a:lnTo>
                <a:lnTo>
                  <a:pt x="149756" y="382860"/>
                </a:lnTo>
                <a:lnTo>
                  <a:pt x="108955" y="368022"/>
                </a:lnTo>
                <a:lnTo>
                  <a:pt x="72896" y="344945"/>
                </a:lnTo>
                <a:lnTo>
                  <a:pt x="42776" y="314824"/>
                </a:lnTo>
                <a:lnTo>
                  <a:pt x="19790" y="278853"/>
                </a:lnTo>
                <a:lnTo>
                  <a:pt x="5133" y="238228"/>
                </a:lnTo>
                <a:lnTo>
                  <a:pt x="0" y="194144"/>
                </a:lnTo>
                <a:close/>
              </a:path>
            </a:pathLst>
          </a:custGeom>
          <a:ln w="1257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648168" y="7266277"/>
            <a:ext cx="43180" cy="33020"/>
          </a:xfrm>
          <a:custGeom>
            <a:avLst/>
            <a:gdLst/>
            <a:ahLst/>
            <a:cxnLst/>
            <a:rect l="l" t="t" r="r" b="b"/>
            <a:pathLst>
              <a:path w="43179" h="33020">
                <a:moveTo>
                  <a:pt x="28393" y="3316"/>
                </a:moveTo>
                <a:lnTo>
                  <a:pt x="19896" y="402"/>
                </a:lnTo>
                <a:lnTo>
                  <a:pt x="11883" y="0"/>
                </a:lnTo>
                <a:lnTo>
                  <a:pt x="5193" y="2071"/>
                </a:lnTo>
                <a:lnTo>
                  <a:pt x="668" y="6580"/>
                </a:lnTo>
                <a:lnTo>
                  <a:pt x="0" y="12110"/>
                </a:lnTo>
                <a:lnTo>
                  <a:pt x="2451" y="18402"/>
                </a:lnTo>
                <a:lnTo>
                  <a:pt x="7682" y="24491"/>
                </a:lnTo>
                <a:lnTo>
                  <a:pt x="15350" y="29414"/>
                </a:lnTo>
                <a:lnTo>
                  <a:pt x="23628" y="32389"/>
                </a:lnTo>
                <a:lnTo>
                  <a:pt x="31399" y="32981"/>
                </a:lnTo>
                <a:lnTo>
                  <a:pt x="37670" y="31381"/>
                </a:lnTo>
                <a:lnTo>
                  <a:pt x="41448" y="27776"/>
                </a:lnTo>
                <a:lnTo>
                  <a:pt x="42866" y="21341"/>
                </a:lnTo>
                <a:lnTo>
                  <a:pt x="40835" y="14579"/>
                </a:lnTo>
                <a:lnTo>
                  <a:pt x="35847" y="8300"/>
                </a:lnTo>
                <a:lnTo>
                  <a:pt x="28393" y="3316"/>
                </a:lnTo>
                <a:close/>
              </a:path>
            </a:pathLst>
          </a:custGeom>
          <a:ln w="685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420478" y="7377264"/>
            <a:ext cx="121285" cy="279400"/>
          </a:xfrm>
          <a:custGeom>
            <a:avLst/>
            <a:gdLst/>
            <a:ahLst/>
            <a:cxnLst/>
            <a:rect l="l" t="t" r="r" b="b"/>
            <a:pathLst>
              <a:path w="121285" h="279400">
                <a:moveTo>
                  <a:pt x="120713" y="0"/>
                </a:moveTo>
                <a:lnTo>
                  <a:pt x="0" y="27736"/>
                </a:lnTo>
                <a:lnTo>
                  <a:pt x="0" y="256120"/>
                </a:lnTo>
                <a:lnTo>
                  <a:pt x="68503" y="278955"/>
                </a:lnTo>
                <a:lnTo>
                  <a:pt x="112560" y="254482"/>
                </a:lnTo>
                <a:lnTo>
                  <a:pt x="110257" y="233056"/>
                </a:lnTo>
                <a:lnTo>
                  <a:pt x="99148" y="220006"/>
                </a:lnTo>
                <a:lnTo>
                  <a:pt x="86992" y="213593"/>
                </a:lnTo>
                <a:lnTo>
                  <a:pt x="81546" y="212077"/>
                </a:lnTo>
                <a:lnTo>
                  <a:pt x="1207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420478" y="7377264"/>
            <a:ext cx="121285" cy="279400"/>
          </a:xfrm>
          <a:custGeom>
            <a:avLst/>
            <a:gdLst/>
            <a:ahLst/>
            <a:cxnLst/>
            <a:rect l="l" t="t" r="r" b="b"/>
            <a:pathLst>
              <a:path w="121285" h="279400">
                <a:moveTo>
                  <a:pt x="120713" y="0"/>
                </a:moveTo>
                <a:lnTo>
                  <a:pt x="0" y="27736"/>
                </a:lnTo>
                <a:lnTo>
                  <a:pt x="0" y="256120"/>
                </a:lnTo>
                <a:lnTo>
                  <a:pt x="68503" y="278955"/>
                </a:lnTo>
                <a:lnTo>
                  <a:pt x="112560" y="254482"/>
                </a:lnTo>
                <a:lnTo>
                  <a:pt x="110257" y="233056"/>
                </a:lnTo>
                <a:lnTo>
                  <a:pt x="99148" y="220006"/>
                </a:lnTo>
                <a:lnTo>
                  <a:pt x="86992" y="213593"/>
                </a:lnTo>
                <a:lnTo>
                  <a:pt x="81546" y="212077"/>
                </a:lnTo>
                <a:lnTo>
                  <a:pt x="120713" y="0"/>
                </a:lnTo>
                <a:close/>
              </a:path>
            </a:pathLst>
          </a:custGeom>
          <a:ln w="57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298545" y="7074065"/>
            <a:ext cx="362927" cy="3191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67772" y="7378890"/>
            <a:ext cx="39370" cy="267970"/>
          </a:xfrm>
          <a:custGeom>
            <a:avLst/>
            <a:gdLst/>
            <a:ahLst/>
            <a:cxnLst/>
            <a:rect l="l" t="t" r="r" b="b"/>
            <a:pathLst>
              <a:path w="39370" h="267970">
                <a:moveTo>
                  <a:pt x="39166" y="267550"/>
                </a:moveTo>
                <a:lnTo>
                  <a:pt x="35591" y="251793"/>
                </a:lnTo>
                <a:lnTo>
                  <a:pt x="25960" y="239485"/>
                </a:lnTo>
                <a:lnTo>
                  <a:pt x="13140" y="230608"/>
                </a:lnTo>
                <a:lnTo>
                  <a:pt x="0" y="225145"/>
                </a:lnTo>
                <a:lnTo>
                  <a:pt x="22847" y="0"/>
                </a:lnTo>
              </a:path>
            </a:pathLst>
          </a:custGeom>
          <a:ln w="1600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302437" y="7342879"/>
            <a:ext cx="32384" cy="44450"/>
          </a:xfrm>
          <a:custGeom>
            <a:avLst/>
            <a:gdLst/>
            <a:ahLst/>
            <a:cxnLst/>
            <a:rect l="l" t="t" r="r" b="b"/>
            <a:pathLst>
              <a:path w="32385" h="44450">
                <a:moveTo>
                  <a:pt x="29966" y="27869"/>
                </a:moveTo>
                <a:lnTo>
                  <a:pt x="32373" y="19279"/>
                </a:lnTo>
                <a:lnTo>
                  <a:pt x="32204" y="11120"/>
                </a:lnTo>
                <a:lnTo>
                  <a:pt x="29687" y="4400"/>
                </a:lnTo>
                <a:lnTo>
                  <a:pt x="25051" y="132"/>
                </a:lnTo>
                <a:lnTo>
                  <a:pt x="19182" y="0"/>
                </a:lnTo>
                <a:lnTo>
                  <a:pt x="12900" y="3031"/>
                </a:lnTo>
                <a:lnTo>
                  <a:pt x="6984" y="8687"/>
                </a:lnTo>
                <a:lnTo>
                  <a:pt x="2216" y="16427"/>
                </a:lnTo>
                <a:lnTo>
                  <a:pt x="0" y="25204"/>
                </a:lnTo>
                <a:lnTo>
                  <a:pt x="114" y="33316"/>
                </a:lnTo>
                <a:lnTo>
                  <a:pt x="2505" y="39921"/>
                </a:lnTo>
                <a:lnTo>
                  <a:pt x="7118" y="44176"/>
                </a:lnTo>
                <a:lnTo>
                  <a:pt x="13003" y="44316"/>
                </a:lnTo>
                <a:lnTo>
                  <a:pt x="19409" y="41400"/>
                </a:lnTo>
                <a:lnTo>
                  <a:pt x="25381" y="35795"/>
                </a:lnTo>
                <a:lnTo>
                  <a:pt x="29966" y="27869"/>
                </a:lnTo>
                <a:close/>
              </a:path>
            </a:pathLst>
          </a:custGeom>
          <a:ln w="685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51835" y="7298943"/>
            <a:ext cx="114300" cy="259715"/>
          </a:xfrm>
          <a:custGeom>
            <a:avLst/>
            <a:gdLst/>
            <a:ahLst/>
            <a:cxnLst/>
            <a:rect l="l" t="t" r="r" b="b"/>
            <a:pathLst>
              <a:path w="114300" h="259715">
                <a:moveTo>
                  <a:pt x="30987" y="192506"/>
                </a:moveTo>
                <a:lnTo>
                  <a:pt x="30987" y="259410"/>
                </a:lnTo>
                <a:lnTo>
                  <a:pt x="68796" y="220256"/>
                </a:lnTo>
                <a:lnTo>
                  <a:pt x="55460" y="220256"/>
                </a:lnTo>
                <a:lnTo>
                  <a:pt x="57723" y="215353"/>
                </a:lnTo>
                <a:lnTo>
                  <a:pt x="42417" y="215353"/>
                </a:lnTo>
                <a:lnTo>
                  <a:pt x="30987" y="192506"/>
                </a:lnTo>
                <a:close/>
              </a:path>
              <a:path w="114300" h="259715">
                <a:moveTo>
                  <a:pt x="76669" y="212102"/>
                </a:moveTo>
                <a:lnTo>
                  <a:pt x="55460" y="220256"/>
                </a:lnTo>
                <a:lnTo>
                  <a:pt x="68796" y="220256"/>
                </a:lnTo>
                <a:lnTo>
                  <a:pt x="76669" y="212102"/>
                </a:lnTo>
                <a:close/>
              </a:path>
              <a:path w="114300" h="259715">
                <a:moveTo>
                  <a:pt x="97621" y="128905"/>
                </a:moveTo>
                <a:lnTo>
                  <a:pt x="71767" y="128905"/>
                </a:lnTo>
                <a:lnTo>
                  <a:pt x="42417" y="215353"/>
                </a:lnTo>
                <a:lnTo>
                  <a:pt x="57723" y="215353"/>
                </a:lnTo>
                <a:lnTo>
                  <a:pt x="97621" y="128905"/>
                </a:lnTo>
                <a:close/>
              </a:path>
              <a:path w="114300" h="259715">
                <a:moveTo>
                  <a:pt x="75031" y="0"/>
                </a:moveTo>
                <a:lnTo>
                  <a:pt x="0" y="153352"/>
                </a:lnTo>
                <a:lnTo>
                  <a:pt x="71767" y="128905"/>
                </a:lnTo>
                <a:lnTo>
                  <a:pt x="97621" y="128905"/>
                </a:lnTo>
                <a:lnTo>
                  <a:pt x="102902" y="117462"/>
                </a:lnTo>
                <a:lnTo>
                  <a:pt x="42417" y="117462"/>
                </a:lnTo>
                <a:lnTo>
                  <a:pt x="114185" y="8178"/>
                </a:lnTo>
                <a:lnTo>
                  <a:pt x="75031" y="0"/>
                </a:lnTo>
                <a:close/>
              </a:path>
              <a:path w="114300" h="259715">
                <a:moveTo>
                  <a:pt x="114185" y="93014"/>
                </a:moveTo>
                <a:lnTo>
                  <a:pt x="42417" y="117462"/>
                </a:lnTo>
                <a:lnTo>
                  <a:pt x="102902" y="117462"/>
                </a:lnTo>
                <a:lnTo>
                  <a:pt x="114185" y="93014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51835" y="7298943"/>
            <a:ext cx="114300" cy="259715"/>
          </a:xfrm>
          <a:custGeom>
            <a:avLst/>
            <a:gdLst/>
            <a:ahLst/>
            <a:cxnLst/>
            <a:rect l="l" t="t" r="r" b="b"/>
            <a:pathLst>
              <a:path w="114300" h="259715">
                <a:moveTo>
                  <a:pt x="42417" y="117462"/>
                </a:moveTo>
                <a:lnTo>
                  <a:pt x="114185" y="93014"/>
                </a:lnTo>
                <a:lnTo>
                  <a:pt x="55460" y="220256"/>
                </a:lnTo>
                <a:lnTo>
                  <a:pt x="76669" y="212102"/>
                </a:lnTo>
                <a:lnTo>
                  <a:pt x="30987" y="259410"/>
                </a:lnTo>
                <a:lnTo>
                  <a:pt x="30987" y="192506"/>
                </a:lnTo>
                <a:lnTo>
                  <a:pt x="42417" y="215353"/>
                </a:lnTo>
                <a:lnTo>
                  <a:pt x="71767" y="128905"/>
                </a:lnTo>
                <a:lnTo>
                  <a:pt x="0" y="153352"/>
                </a:lnTo>
                <a:lnTo>
                  <a:pt x="75031" y="0"/>
                </a:lnTo>
                <a:lnTo>
                  <a:pt x="114185" y="8178"/>
                </a:lnTo>
                <a:lnTo>
                  <a:pt x="42417" y="117462"/>
                </a:lnTo>
                <a:close/>
              </a:path>
            </a:pathLst>
          </a:custGeom>
          <a:ln w="3429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76119" y="7674971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 h="0">
                <a:moveTo>
                  <a:pt x="0" y="0"/>
                </a:moveTo>
                <a:lnTo>
                  <a:pt x="131140" y="0"/>
                </a:lnTo>
              </a:path>
            </a:pathLst>
          </a:custGeom>
          <a:ln w="816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75643" y="7674971"/>
            <a:ext cx="132715" cy="0"/>
          </a:xfrm>
          <a:custGeom>
            <a:avLst/>
            <a:gdLst/>
            <a:ahLst/>
            <a:cxnLst/>
            <a:rect l="l" t="t" r="r" b="b"/>
            <a:pathLst>
              <a:path w="132714" h="0">
                <a:moveTo>
                  <a:pt x="0" y="0"/>
                </a:moveTo>
                <a:lnTo>
                  <a:pt x="132092" y="0"/>
                </a:lnTo>
              </a:path>
            </a:pathLst>
          </a:custGeom>
          <a:ln w="91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64" name="object 64"/>
          <p:cNvGraphicFramePr>
            <a:graphicFrameLocks noGrp="1"/>
          </p:cNvGraphicFramePr>
          <p:nvPr/>
        </p:nvGraphicFramePr>
        <p:xfrm>
          <a:off x="3438338" y="9350755"/>
          <a:ext cx="3439160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/>
                <a:gridCol w="357505"/>
                <a:gridCol w="735965"/>
                <a:gridCol w="706120"/>
                <a:gridCol w="723900"/>
                <a:gridCol w="428625"/>
              </a:tblGrid>
              <a:tr h="125729">
                <a:tc gridSpan="2"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-16666" sz="75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1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3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10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1030">
                <a:tc rowSpan="2">
                  <a:txBody>
                    <a:bodyPr/>
                    <a:lstStyle/>
                    <a:p>
                      <a:pPr marL="17145">
                        <a:lnSpc>
                          <a:spcPts val="82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Esquema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TN o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object 65"/>
          <p:cNvSpPr txBox="1"/>
          <p:nvPr/>
        </p:nvSpPr>
        <p:spPr>
          <a:xfrm>
            <a:off x="3140586" y="7575074"/>
            <a:ext cx="3756025" cy="1548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5918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 spc="6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endParaRPr sz="700">
              <a:latin typeface="Arial"/>
              <a:cs typeface="Arial"/>
            </a:endParaRPr>
          </a:p>
          <a:p>
            <a:pPr marL="1193800">
              <a:lnSpc>
                <a:spcPct val="100000"/>
              </a:lnSpc>
              <a:tabLst>
                <a:tab pos="227901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	</a:t>
            </a:r>
            <a:r>
              <a:rPr dirty="0" baseline="7936" sz="1050" spc="-15">
                <a:solidFill>
                  <a:srgbClr val="231F20"/>
                </a:solidFill>
                <a:latin typeface="Arial"/>
                <a:cs typeface="Arial"/>
              </a:rPr>
              <a:t>Uc</a:t>
            </a:r>
            <a:endParaRPr baseline="7936"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Ilustración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peligrosa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63500" marR="43180" indent="6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desconexión de la  alimentación necesaria para ofrecer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mayor valor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tolerar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indefinidamente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 para las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personas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Times New Roman"/>
              <a:cs typeface="Times New Roman"/>
            </a:endParaRPr>
          </a:p>
          <a:p>
            <a:pPr marL="63500" marR="771525">
              <a:lnSpc>
                <a:spcPts val="1050"/>
              </a:lnSpc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Recapitulación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límites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tiempo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teóricos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desconexión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91374" y="9910076"/>
            <a:ext cx="34842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Duración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segura máxima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soportados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700" spc="1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1196" y="9924871"/>
            <a:ext cx="25298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que existe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(como resultado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un defecto de aislamiento) entre una parte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cualquier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elemento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dentro de alcance 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potencial diferente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(generalmente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28196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499" y="1739645"/>
            <a:ext cx="2484120" cy="1105535"/>
          </a:xfrm>
          <a:custGeom>
            <a:avLst/>
            <a:gdLst/>
            <a:ahLst/>
            <a:cxnLst/>
            <a:rect l="l" t="t" r="r" b="b"/>
            <a:pathLst>
              <a:path w="2484120" h="1105535">
                <a:moveTo>
                  <a:pt x="0" y="0"/>
                </a:moveTo>
                <a:lnTo>
                  <a:pt x="2484120" y="0"/>
                </a:lnTo>
                <a:lnTo>
                  <a:pt x="2484120" y="1105534"/>
                </a:lnTo>
                <a:lnTo>
                  <a:pt x="0" y="110553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734675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701948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81113" y="9122473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 h="0">
                <a:moveTo>
                  <a:pt x="0" y="0"/>
                </a:moveTo>
                <a:lnTo>
                  <a:pt x="30947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9626" y="967200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616794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37473" y="6326885"/>
          <a:ext cx="1991995" cy="621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8870"/>
                <a:gridCol w="854075"/>
              </a:tblGrid>
              <a:tr h="125729">
                <a:tc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spc="-2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22222" sz="75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r>
                        <a:rPr dirty="0" baseline="22222" sz="750" spc="-22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0903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64" y="1729357"/>
            <a:ext cx="22561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TT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consigue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medio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423" y="2362743"/>
            <a:ext cx="863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Symbol"/>
                <a:cs typeface="Symbol"/>
              </a:rPr>
              <a:t></a:t>
            </a:r>
            <a:r>
              <a:rPr dirty="0" sz="500">
                <a:latin typeface="Arial"/>
                <a:cs typeface="Arial"/>
              </a:rPr>
              <a:t>n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192" y="2280660"/>
            <a:ext cx="23094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00025" algn="l"/>
              </a:tabLst>
            </a:pPr>
            <a:r>
              <a:rPr dirty="0" sz="900" i="1">
                <a:latin typeface="Times New Roman"/>
                <a:cs typeface="Times New Roman"/>
              </a:rPr>
              <a:t>I	</a:t>
            </a:r>
            <a:r>
              <a:rPr dirty="0" sz="900" spc="229">
                <a:latin typeface="Times New Roman"/>
                <a:cs typeface="Times New Roman"/>
              </a:rPr>
              <a:t>i</a:t>
            </a:r>
            <a:r>
              <a:rPr dirty="0" baseline="33950" sz="1350" spc="345">
                <a:latin typeface="Times New Roman"/>
                <a:cs typeface="Times New Roman"/>
              </a:rPr>
              <a:t> </a:t>
            </a:r>
            <a:r>
              <a:rPr dirty="0" u="sng" baseline="33950" sz="1350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50</a:t>
            </a:r>
            <a:r>
              <a:rPr dirty="0" baseline="33950" sz="1350" spc="-15"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donde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8518" sz="900" spc="-1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representa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7917" y="2369485"/>
            <a:ext cx="82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30" i="1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6199" y="2440078"/>
            <a:ext cx="539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6168" y="2557649"/>
            <a:ext cx="18662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masas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1259" y="1394840"/>
            <a:ext cx="3815079" cy="2519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3.2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para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de la instalación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tierra,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metálicas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unidas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derivación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(fuga) 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principalmente en 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a tierra (esto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general  demasiado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y resulta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esencial la utilización de un dispositivo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 con  corriente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800">
              <a:latin typeface="Arial"/>
              <a:cs typeface="Arial"/>
            </a:endParaRPr>
          </a:p>
          <a:p>
            <a:pPr marL="13335" marR="13398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protección también es válido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concretamente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 consumidor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área de la instalación, donde la limitación de espacio puede  obligar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adoptar una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donde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necesita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por desconexión automática de la alimentación utilizada 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37477" y="4033693"/>
            <a:ext cx="133350" cy="1377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6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650" spc="-1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325" y="3973529"/>
            <a:ext cx="2767330" cy="165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698115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esquem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realiz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mediant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sensibilidad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endParaRPr sz="8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53419" y="3894129"/>
            <a:ext cx="202565" cy="305435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234"/>
              </a:spcBef>
            </a:pPr>
            <a:r>
              <a:rPr dirty="0" u="sng" sz="8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50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7777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7777"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40383" y="4202963"/>
            <a:ext cx="3940175" cy="189738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950"/>
              </a:lnSpc>
              <a:spcBef>
                <a:spcPts val="70"/>
              </a:spcBef>
            </a:pP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masas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70"/>
              </a:lnSpc>
            </a:pP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800">
              <a:latin typeface="Arial"/>
              <a:cs typeface="Arial"/>
            </a:endParaRPr>
          </a:p>
          <a:p>
            <a:pPr marL="64135" marR="55880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suministros temporales (provisionales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obra...)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agrícolas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hortícolas,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se sustituye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 de 25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F9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64135" marR="180975">
              <a:lnSpc>
                <a:spcPts val="960"/>
              </a:lnSpc>
              <a:spcBef>
                <a:spcPts val="1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 de 10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20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1035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7,7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64135">
              <a:lnSpc>
                <a:spcPts val="994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154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peligrosa,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</a:t>
            </a:r>
            <a:endParaRPr sz="800">
              <a:latin typeface="Arial"/>
              <a:cs typeface="Arial"/>
            </a:endParaRPr>
          </a:p>
          <a:p>
            <a:pPr algn="just" marL="64135" marR="136525" indent="-635">
              <a:lnSpc>
                <a:spcPts val="960"/>
              </a:lnSpc>
              <a:spcBef>
                <a:spcPts val="70"/>
              </a:spcBef>
            </a:pP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50/20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un DDR estándar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funcionará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unos  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intencional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eliminará 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aparezca un exceso de tensión de defecto en una parte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accesible.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83325" y="7435582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07773" y="7435582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9702" y="7408176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2003"/>
                </a:moveTo>
                <a:lnTo>
                  <a:pt x="357544" y="133623"/>
                </a:lnTo>
                <a:lnTo>
                  <a:pt x="339196" y="90147"/>
                </a:lnTo>
                <a:lnTo>
                  <a:pt x="310735" y="53311"/>
                </a:lnTo>
                <a:lnTo>
                  <a:pt x="273896" y="24851"/>
                </a:lnTo>
                <a:lnTo>
                  <a:pt x="230411" y="6502"/>
                </a:lnTo>
                <a:lnTo>
                  <a:pt x="182016" y="0"/>
                </a:lnTo>
                <a:lnTo>
                  <a:pt x="133630" y="6502"/>
                </a:lnTo>
                <a:lnTo>
                  <a:pt x="90151" y="24851"/>
                </a:lnTo>
                <a:lnTo>
                  <a:pt x="53313" y="53311"/>
                </a:lnTo>
                <a:lnTo>
                  <a:pt x="24851" y="90147"/>
                </a:lnTo>
                <a:lnTo>
                  <a:pt x="6502" y="133623"/>
                </a:lnTo>
                <a:lnTo>
                  <a:pt x="0" y="182003"/>
                </a:lnTo>
                <a:lnTo>
                  <a:pt x="6502" y="230392"/>
                </a:lnTo>
                <a:lnTo>
                  <a:pt x="24851" y="273871"/>
                </a:lnTo>
                <a:lnTo>
                  <a:pt x="53313" y="310705"/>
                </a:lnTo>
                <a:lnTo>
                  <a:pt x="90151" y="339161"/>
                </a:lnTo>
                <a:lnTo>
                  <a:pt x="133630" y="357507"/>
                </a:lnTo>
                <a:lnTo>
                  <a:pt x="182016" y="364007"/>
                </a:lnTo>
                <a:lnTo>
                  <a:pt x="230411" y="357507"/>
                </a:lnTo>
                <a:lnTo>
                  <a:pt x="273896" y="339161"/>
                </a:lnTo>
                <a:lnTo>
                  <a:pt x="310735" y="310705"/>
                </a:lnTo>
                <a:lnTo>
                  <a:pt x="339196" y="273871"/>
                </a:lnTo>
                <a:lnTo>
                  <a:pt x="357544" y="230392"/>
                </a:lnTo>
                <a:lnTo>
                  <a:pt x="364045" y="18200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25935" y="7406271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0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0"/>
                </a:lnTo>
                <a:lnTo>
                  <a:pt x="6502" y="230379"/>
                </a:lnTo>
                <a:lnTo>
                  <a:pt x="24851" y="273855"/>
                </a:lnTo>
                <a:lnTo>
                  <a:pt x="53313" y="310686"/>
                </a:lnTo>
                <a:lnTo>
                  <a:pt x="90151" y="339139"/>
                </a:lnTo>
                <a:lnTo>
                  <a:pt x="133630" y="357482"/>
                </a:lnTo>
                <a:lnTo>
                  <a:pt x="182016" y="363981"/>
                </a:lnTo>
                <a:lnTo>
                  <a:pt x="230411" y="357482"/>
                </a:lnTo>
                <a:lnTo>
                  <a:pt x="273896" y="339139"/>
                </a:lnTo>
                <a:lnTo>
                  <a:pt x="310735" y="310686"/>
                </a:lnTo>
                <a:lnTo>
                  <a:pt x="339196" y="273855"/>
                </a:lnTo>
                <a:lnTo>
                  <a:pt x="357544" y="230379"/>
                </a:lnTo>
                <a:lnTo>
                  <a:pt x="364045" y="18199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83325" y="7740370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207773" y="7740370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683325" y="7538681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284291" y="7538681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683325" y="7639519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271591" y="7459223"/>
            <a:ext cx="2552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66750" y="7437907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0"/>
                </a:moveTo>
                <a:lnTo>
                  <a:pt x="0" y="65675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466750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365150" y="7539494"/>
            <a:ext cx="0" cy="555625"/>
          </a:xfrm>
          <a:custGeom>
            <a:avLst/>
            <a:gdLst/>
            <a:ahLst/>
            <a:cxnLst/>
            <a:rect l="l" t="t" r="r" b="b"/>
            <a:pathLst>
              <a:path w="0" h="555625">
                <a:moveTo>
                  <a:pt x="0" y="0"/>
                </a:moveTo>
                <a:lnTo>
                  <a:pt x="0" y="5551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65150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63537" y="7641094"/>
            <a:ext cx="0" cy="454025"/>
          </a:xfrm>
          <a:custGeom>
            <a:avLst/>
            <a:gdLst/>
            <a:ahLst/>
            <a:cxnLst/>
            <a:rect l="l" t="t" r="r" b="b"/>
            <a:pathLst>
              <a:path w="0" h="454025">
                <a:moveTo>
                  <a:pt x="0" y="0"/>
                </a:moveTo>
                <a:lnTo>
                  <a:pt x="0" y="4535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63537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61937" y="7742681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1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61937" y="8307425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5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012699" y="8554136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90">
                <a:moveTo>
                  <a:pt x="0" y="224510"/>
                </a:moveTo>
                <a:lnTo>
                  <a:pt x="517550" y="224510"/>
                </a:lnTo>
                <a:lnTo>
                  <a:pt x="517550" y="0"/>
                </a:lnTo>
                <a:lnTo>
                  <a:pt x="0" y="0"/>
                </a:lnTo>
                <a:lnTo>
                  <a:pt x="0" y="22451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123077" y="8777058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158002" y="8813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194527" y="885008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731699" y="8777058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66624" y="881357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803149" y="885008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817119" y="7836280"/>
            <a:ext cx="0" cy="941069"/>
          </a:xfrm>
          <a:custGeom>
            <a:avLst/>
            <a:gdLst/>
            <a:ahLst/>
            <a:cxnLst/>
            <a:rect l="l" t="t" r="r" b="b"/>
            <a:pathLst>
              <a:path w="0" h="941070">
                <a:moveTo>
                  <a:pt x="0" y="0"/>
                </a:moveTo>
                <a:lnTo>
                  <a:pt x="0" y="94077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2613661" y="7351281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823215" y="7841957"/>
            <a:ext cx="761365" cy="0"/>
          </a:xfrm>
          <a:custGeom>
            <a:avLst/>
            <a:gdLst/>
            <a:ahLst/>
            <a:cxnLst/>
            <a:rect l="l" t="t" r="r" b="b"/>
            <a:pathLst>
              <a:path w="761364" h="0">
                <a:moveTo>
                  <a:pt x="0" y="0"/>
                </a:moveTo>
                <a:lnTo>
                  <a:pt x="761047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68262" y="7844281"/>
            <a:ext cx="0" cy="706755"/>
          </a:xfrm>
          <a:custGeom>
            <a:avLst/>
            <a:gdLst/>
            <a:ahLst/>
            <a:cxnLst/>
            <a:rect l="l" t="t" r="r" b="b"/>
            <a:pathLst>
              <a:path w="0" h="706754">
                <a:moveTo>
                  <a:pt x="0" y="0"/>
                </a:moveTo>
                <a:lnTo>
                  <a:pt x="0" y="706678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42062" y="852952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09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3"/>
                </a:lnTo>
                <a:lnTo>
                  <a:pt x="7908" y="46086"/>
                </a:lnTo>
                <a:lnTo>
                  <a:pt x="16491" y="51876"/>
                </a:lnTo>
                <a:lnTo>
                  <a:pt x="27000" y="54000"/>
                </a:lnTo>
                <a:lnTo>
                  <a:pt x="37509" y="51876"/>
                </a:lnTo>
                <a:lnTo>
                  <a:pt x="46091" y="46086"/>
                </a:lnTo>
                <a:lnTo>
                  <a:pt x="51878" y="37503"/>
                </a:lnTo>
                <a:lnTo>
                  <a:pt x="54000" y="27000"/>
                </a:lnTo>
                <a:lnTo>
                  <a:pt x="51878" y="16491"/>
                </a:lnTo>
                <a:lnTo>
                  <a:pt x="46091" y="7908"/>
                </a:lnTo>
                <a:lnTo>
                  <a:pt x="37509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58028" y="8714307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58028" y="8696349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40172" y="8668536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5">
                <a:moveTo>
                  <a:pt x="22936" y="0"/>
                </a:moveTo>
                <a:lnTo>
                  <a:pt x="16802" y="0"/>
                </a:lnTo>
                <a:lnTo>
                  <a:pt x="14312" y="10210"/>
                </a:lnTo>
                <a:lnTo>
                  <a:pt x="10134" y="11188"/>
                </a:lnTo>
                <a:lnTo>
                  <a:pt x="0" y="11899"/>
                </a:lnTo>
                <a:lnTo>
                  <a:pt x="0" y="18122"/>
                </a:lnTo>
                <a:lnTo>
                  <a:pt x="14579" y="18122"/>
                </a:lnTo>
                <a:lnTo>
                  <a:pt x="14579" y="62483"/>
                </a:lnTo>
                <a:lnTo>
                  <a:pt x="22936" y="62483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83910" y="8668537"/>
            <a:ext cx="43180" cy="64769"/>
          </a:xfrm>
          <a:custGeom>
            <a:avLst/>
            <a:gdLst/>
            <a:ahLst/>
            <a:cxnLst/>
            <a:rect l="l" t="t" r="r" b="b"/>
            <a:pathLst>
              <a:path w="43180" h="64770">
                <a:moveTo>
                  <a:pt x="21424" y="0"/>
                </a:moveTo>
                <a:lnTo>
                  <a:pt x="10501" y="3187"/>
                </a:lnTo>
                <a:lnTo>
                  <a:pt x="3978" y="11172"/>
                </a:lnTo>
                <a:lnTo>
                  <a:pt x="822" y="21591"/>
                </a:lnTo>
                <a:lnTo>
                  <a:pt x="0" y="32080"/>
                </a:lnTo>
                <a:lnTo>
                  <a:pt x="830" y="42598"/>
                </a:lnTo>
                <a:lnTo>
                  <a:pt x="3978" y="52993"/>
                </a:lnTo>
                <a:lnTo>
                  <a:pt x="10501" y="60983"/>
                </a:lnTo>
                <a:lnTo>
                  <a:pt x="21424" y="64173"/>
                </a:lnTo>
                <a:lnTo>
                  <a:pt x="32348" y="60983"/>
                </a:lnTo>
                <a:lnTo>
                  <a:pt x="35478" y="57150"/>
                </a:lnTo>
                <a:lnTo>
                  <a:pt x="21424" y="57150"/>
                </a:lnTo>
                <a:lnTo>
                  <a:pt x="15595" y="55433"/>
                </a:lnTo>
                <a:lnTo>
                  <a:pt x="11523" y="50482"/>
                </a:lnTo>
                <a:lnTo>
                  <a:pt x="9133" y="42570"/>
                </a:lnTo>
                <a:lnTo>
                  <a:pt x="8356" y="32080"/>
                </a:lnTo>
                <a:lnTo>
                  <a:pt x="9135" y="21562"/>
                </a:lnTo>
                <a:lnTo>
                  <a:pt x="11523" y="13677"/>
                </a:lnTo>
                <a:lnTo>
                  <a:pt x="15595" y="8727"/>
                </a:lnTo>
                <a:lnTo>
                  <a:pt x="21424" y="7010"/>
                </a:lnTo>
                <a:lnTo>
                  <a:pt x="35471" y="7010"/>
                </a:lnTo>
                <a:lnTo>
                  <a:pt x="32348" y="3187"/>
                </a:lnTo>
                <a:lnTo>
                  <a:pt x="21424" y="0"/>
                </a:lnTo>
                <a:close/>
              </a:path>
              <a:path w="43180" h="64770">
                <a:moveTo>
                  <a:pt x="35471" y="7010"/>
                </a:moveTo>
                <a:lnTo>
                  <a:pt x="21424" y="7010"/>
                </a:lnTo>
                <a:lnTo>
                  <a:pt x="27254" y="8727"/>
                </a:lnTo>
                <a:lnTo>
                  <a:pt x="31326" y="13677"/>
                </a:lnTo>
                <a:lnTo>
                  <a:pt x="33716" y="21591"/>
                </a:lnTo>
                <a:lnTo>
                  <a:pt x="34493" y="32080"/>
                </a:lnTo>
                <a:lnTo>
                  <a:pt x="33713" y="42598"/>
                </a:lnTo>
                <a:lnTo>
                  <a:pt x="31326" y="50482"/>
                </a:lnTo>
                <a:lnTo>
                  <a:pt x="27254" y="55433"/>
                </a:lnTo>
                <a:lnTo>
                  <a:pt x="21424" y="57150"/>
                </a:lnTo>
                <a:lnTo>
                  <a:pt x="35478" y="57150"/>
                </a:lnTo>
                <a:lnTo>
                  <a:pt x="38871" y="52993"/>
                </a:lnTo>
                <a:lnTo>
                  <a:pt x="42027" y="42570"/>
                </a:lnTo>
                <a:lnTo>
                  <a:pt x="42849" y="32080"/>
                </a:lnTo>
                <a:lnTo>
                  <a:pt x="42018" y="21562"/>
                </a:lnTo>
                <a:lnTo>
                  <a:pt x="38871" y="11172"/>
                </a:lnTo>
                <a:lnTo>
                  <a:pt x="35471" y="701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58218" y="8661133"/>
            <a:ext cx="71335" cy="6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88812" y="8714307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488812" y="8696349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4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564300" y="8668537"/>
            <a:ext cx="93256" cy="6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689014" y="8661133"/>
            <a:ext cx="71323" cy="69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2473053" y="8832693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211190" y="7742681"/>
            <a:ext cx="0" cy="1034415"/>
          </a:xfrm>
          <a:custGeom>
            <a:avLst/>
            <a:gdLst/>
            <a:ahLst/>
            <a:cxnLst/>
            <a:rect l="l" t="t" r="r" b="b"/>
            <a:pathLst>
              <a:path w="0" h="1034415">
                <a:moveTo>
                  <a:pt x="0" y="0"/>
                </a:moveTo>
                <a:lnTo>
                  <a:pt x="0" y="103437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113957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161937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1413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1413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15557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63537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429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42976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17156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93" y="191947"/>
                </a:moveTo>
                <a:lnTo>
                  <a:pt x="47993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65150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445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3445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418769" y="816512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47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66750" y="802860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461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46188" y="811763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541009" y="743558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04471" y="743558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93511" y="741502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93511" y="741502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541009" y="7538681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404471" y="7538681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493511" y="751810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493511" y="751810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541009" y="763951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493511" y="76189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93511" y="76189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41009" y="774037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04471" y="7740370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93511" y="771979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493511" y="771979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678562" y="7381620"/>
            <a:ext cx="74295" cy="413384"/>
          </a:xfrm>
          <a:custGeom>
            <a:avLst/>
            <a:gdLst/>
            <a:ahLst/>
            <a:cxnLst/>
            <a:rect l="l" t="t" r="r" b="b"/>
            <a:pathLst>
              <a:path w="74294" h="413384">
                <a:moveTo>
                  <a:pt x="73774" y="206641"/>
                </a:moveTo>
                <a:lnTo>
                  <a:pt x="70876" y="126208"/>
                </a:lnTo>
                <a:lnTo>
                  <a:pt x="62971" y="60525"/>
                </a:lnTo>
                <a:lnTo>
                  <a:pt x="51244" y="16239"/>
                </a:lnTo>
                <a:lnTo>
                  <a:pt x="36880" y="0"/>
                </a:lnTo>
                <a:lnTo>
                  <a:pt x="22524" y="16239"/>
                </a:lnTo>
                <a:lnTo>
                  <a:pt x="10801" y="60525"/>
                </a:lnTo>
                <a:lnTo>
                  <a:pt x="2897" y="126208"/>
                </a:lnTo>
                <a:lnTo>
                  <a:pt x="0" y="206641"/>
                </a:lnTo>
                <a:lnTo>
                  <a:pt x="2897" y="287076"/>
                </a:lnTo>
                <a:lnTo>
                  <a:pt x="10801" y="352764"/>
                </a:lnTo>
                <a:lnTo>
                  <a:pt x="22524" y="397054"/>
                </a:lnTo>
                <a:lnTo>
                  <a:pt x="36880" y="413296"/>
                </a:lnTo>
                <a:lnTo>
                  <a:pt x="51244" y="397054"/>
                </a:lnTo>
                <a:lnTo>
                  <a:pt x="62971" y="352764"/>
                </a:lnTo>
                <a:lnTo>
                  <a:pt x="70876" y="287076"/>
                </a:lnTo>
                <a:lnTo>
                  <a:pt x="73774" y="206641"/>
                </a:lnTo>
                <a:close/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606287" y="7318120"/>
            <a:ext cx="109220" cy="381000"/>
          </a:xfrm>
          <a:custGeom>
            <a:avLst/>
            <a:gdLst/>
            <a:ahLst/>
            <a:cxnLst/>
            <a:rect l="l" t="t" r="r" b="b"/>
            <a:pathLst>
              <a:path w="109219" h="381000">
                <a:moveTo>
                  <a:pt x="109156" y="63500"/>
                </a:moveTo>
                <a:lnTo>
                  <a:pt x="109156" y="0"/>
                </a:lnTo>
                <a:lnTo>
                  <a:pt x="0" y="0"/>
                </a:lnTo>
                <a:lnTo>
                  <a:pt x="0" y="380974"/>
                </a:lnTo>
              </a:path>
            </a:pathLst>
          </a:custGeom>
          <a:ln w="9525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108267" y="8216023"/>
            <a:ext cx="381635" cy="0"/>
          </a:xfrm>
          <a:custGeom>
            <a:avLst/>
            <a:gdLst/>
            <a:ahLst/>
            <a:cxnLst/>
            <a:rect l="l" t="t" r="r" b="b"/>
            <a:pathLst>
              <a:path w="381635" h="0">
                <a:moveTo>
                  <a:pt x="0" y="0"/>
                </a:moveTo>
                <a:lnTo>
                  <a:pt x="381025" y="0"/>
                </a:lnTo>
              </a:path>
            </a:pathLst>
          </a:custGeom>
          <a:ln w="9525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589891" y="768777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282411" y="7495907"/>
            <a:ext cx="1130935" cy="999490"/>
          </a:xfrm>
          <a:custGeom>
            <a:avLst/>
            <a:gdLst/>
            <a:ahLst/>
            <a:cxnLst/>
            <a:rect l="l" t="t" r="r" b="b"/>
            <a:pathLst>
              <a:path w="1130935" h="999490">
                <a:moveTo>
                  <a:pt x="0" y="0"/>
                </a:moveTo>
                <a:lnTo>
                  <a:pt x="1130706" y="0"/>
                </a:lnTo>
                <a:lnTo>
                  <a:pt x="1130706" y="999172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396722" y="848375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197370" y="7479512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50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860299" y="7877898"/>
            <a:ext cx="152400" cy="1018540"/>
          </a:xfrm>
          <a:custGeom>
            <a:avLst/>
            <a:gdLst/>
            <a:ahLst/>
            <a:cxnLst/>
            <a:rect l="l" t="t" r="r" b="b"/>
            <a:pathLst>
              <a:path w="152400" h="1018540">
                <a:moveTo>
                  <a:pt x="152400" y="676236"/>
                </a:moveTo>
                <a:lnTo>
                  <a:pt x="152400" y="0"/>
                </a:lnTo>
                <a:lnTo>
                  <a:pt x="0" y="0"/>
                </a:lnTo>
                <a:lnTo>
                  <a:pt x="0" y="1018095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843700" y="887849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996304" y="819042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257011" y="7762595"/>
            <a:ext cx="600710" cy="1177925"/>
          </a:xfrm>
          <a:custGeom>
            <a:avLst/>
            <a:gdLst/>
            <a:ahLst/>
            <a:cxnLst/>
            <a:rect l="l" t="t" r="r" b="b"/>
            <a:pathLst>
              <a:path w="600710" h="1177925">
                <a:moveTo>
                  <a:pt x="0" y="0"/>
                </a:moveTo>
                <a:lnTo>
                  <a:pt x="0" y="1177848"/>
                </a:lnTo>
                <a:lnTo>
                  <a:pt x="600113" y="1177848"/>
                </a:lnTo>
              </a:path>
            </a:pathLst>
          </a:custGeom>
          <a:ln w="952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240616" y="7714208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37"/>
                </a:lnTo>
                <a:lnTo>
                  <a:pt x="33210" y="61937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211873" y="8572766"/>
            <a:ext cx="184810" cy="189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543025" y="8676881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60" h="37465">
                <a:moveTo>
                  <a:pt x="16434" y="3479"/>
                </a:moveTo>
                <a:lnTo>
                  <a:pt x="25866" y="387"/>
                </a:lnTo>
                <a:lnTo>
                  <a:pt x="34780" y="0"/>
                </a:lnTo>
                <a:lnTo>
                  <a:pt x="42107" y="2222"/>
                </a:lnTo>
                <a:lnTo>
                  <a:pt x="46774" y="6959"/>
                </a:lnTo>
                <a:lnTo>
                  <a:pt x="47790" y="13597"/>
                </a:lnTo>
                <a:lnTo>
                  <a:pt x="45218" y="20883"/>
                </a:lnTo>
                <a:lnTo>
                  <a:pt x="39570" y="27796"/>
                </a:lnTo>
                <a:lnTo>
                  <a:pt x="31356" y="33312"/>
                </a:lnTo>
                <a:lnTo>
                  <a:pt x="21935" y="36690"/>
                </a:lnTo>
                <a:lnTo>
                  <a:pt x="13019" y="37225"/>
                </a:lnTo>
                <a:lnTo>
                  <a:pt x="5687" y="35056"/>
                </a:lnTo>
                <a:lnTo>
                  <a:pt x="1016" y="30327"/>
                </a:lnTo>
                <a:lnTo>
                  <a:pt x="0" y="23687"/>
                </a:lnTo>
                <a:lnTo>
                  <a:pt x="2572" y="16346"/>
                </a:lnTo>
                <a:lnTo>
                  <a:pt x="8220" y="9283"/>
                </a:lnTo>
                <a:lnTo>
                  <a:pt x="16434" y="34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711098" y="8800667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44742" y="236143"/>
                </a:lnTo>
                <a:lnTo>
                  <a:pt x="38241" y="238131"/>
                </a:lnTo>
                <a:lnTo>
                  <a:pt x="24423" y="245337"/>
                </a:lnTo>
                <a:lnTo>
                  <a:pt x="11818" y="259627"/>
                </a:lnTo>
                <a:lnTo>
                  <a:pt x="8953" y="282867"/>
                </a:lnTo>
                <a:lnTo>
                  <a:pt x="58661" y="312178"/>
                </a:lnTo>
                <a:lnTo>
                  <a:pt x="135242" y="286854"/>
                </a:lnTo>
                <a:lnTo>
                  <a:pt x="135242" y="3082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711098" y="8800667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135242" y="30822"/>
                </a:lnTo>
                <a:lnTo>
                  <a:pt x="135242" y="286854"/>
                </a:lnTo>
                <a:lnTo>
                  <a:pt x="58661" y="312178"/>
                </a:lnTo>
                <a:lnTo>
                  <a:pt x="8953" y="282867"/>
                </a:lnTo>
                <a:lnTo>
                  <a:pt x="11818" y="259627"/>
                </a:lnTo>
                <a:lnTo>
                  <a:pt x="24423" y="245337"/>
                </a:lnTo>
                <a:lnTo>
                  <a:pt x="38241" y="238131"/>
                </a:lnTo>
                <a:lnTo>
                  <a:pt x="44742" y="236143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577671" y="8461616"/>
            <a:ext cx="328510" cy="3566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748385" y="8802661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5" h="299084">
                <a:moveTo>
                  <a:pt x="0" y="298754"/>
                </a:moveTo>
                <a:lnTo>
                  <a:pt x="4490" y="280753"/>
                </a:lnTo>
                <a:lnTo>
                  <a:pt x="15787" y="266892"/>
                </a:lnTo>
                <a:lnTo>
                  <a:pt x="30630" y="257033"/>
                </a:lnTo>
                <a:lnTo>
                  <a:pt x="45758" y="251040"/>
                </a:lnTo>
                <a:lnTo>
                  <a:pt x="1889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860259" y="8784272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19" h="51434">
                <a:moveTo>
                  <a:pt x="0" y="23367"/>
                </a:moveTo>
                <a:lnTo>
                  <a:pt x="2403" y="13698"/>
                </a:lnTo>
                <a:lnTo>
                  <a:pt x="6900" y="6083"/>
                </a:lnTo>
                <a:lnTo>
                  <a:pt x="12796" y="1268"/>
                </a:lnTo>
                <a:lnTo>
                  <a:pt x="19392" y="0"/>
                </a:lnTo>
                <a:lnTo>
                  <a:pt x="25471" y="2730"/>
                </a:lnTo>
                <a:lnTo>
                  <a:pt x="30013" y="8816"/>
                </a:lnTo>
                <a:lnTo>
                  <a:pt x="32598" y="17327"/>
                </a:lnTo>
                <a:lnTo>
                  <a:pt x="32804" y="27330"/>
                </a:lnTo>
                <a:lnTo>
                  <a:pt x="30408" y="37072"/>
                </a:lnTo>
                <a:lnTo>
                  <a:pt x="25914" y="44857"/>
                </a:lnTo>
                <a:lnTo>
                  <a:pt x="20020" y="49845"/>
                </a:lnTo>
                <a:lnTo>
                  <a:pt x="13423" y="51193"/>
                </a:lnTo>
                <a:lnTo>
                  <a:pt x="7340" y="48383"/>
                </a:lnTo>
                <a:lnTo>
                  <a:pt x="2797" y="42124"/>
                </a:lnTo>
                <a:lnTo>
                  <a:pt x="211" y="33443"/>
                </a:lnTo>
                <a:lnTo>
                  <a:pt x="0" y="233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29678" y="8742374"/>
            <a:ext cx="0" cy="324485"/>
          </a:xfrm>
          <a:custGeom>
            <a:avLst/>
            <a:gdLst/>
            <a:ahLst/>
            <a:cxnLst/>
            <a:rect l="l" t="t" r="r" b="b"/>
            <a:pathLst>
              <a:path w="0" h="324484">
                <a:moveTo>
                  <a:pt x="0" y="323862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615111" y="8698496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14389" y="0"/>
                </a:moveTo>
                <a:lnTo>
                  <a:pt x="0" y="53695"/>
                </a:lnTo>
                <a:lnTo>
                  <a:pt x="28778" y="53695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615467" y="9056420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28778" y="0"/>
                </a:moveTo>
                <a:lnTo>
                  <a:pt x="0" y="0"/>
                </a:lnTo>
                <a:lnTo>
                  <a:pt x="14389" y="53670"/>
                </a:lnTo>
                <a:lnTo>
                  <a:pt x="287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684523" y="8628336"/>
            <a:ext cx="175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303540" y="8631397"/>
            <a:ext cx="1828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628662" y="9074743"/>
            <a:ext cx="212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75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endParaRPr sz="7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680112" y="8968080"/>
            <a:ext cx="47434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Electrodo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instalación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006933" y="8968080"/>
            <a:ext cx="6121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224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Electrodo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transformación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6926" y="9474580"/>
            <a:ext cx="20834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F9: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TT.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178509" y="6934085"/>
            <a:ext cx="3772535" cy="34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75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tensión nominal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fase-tierra.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superen 32</a:t>
            </a:r>
            <a:r>
              <a:rPr dirty="0" sz="700" spc="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191259" y="7440390"/>
            <a:ext cx="3837940" cy="256349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máximo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1000">
              <a:latin typeface="Arial"/>
              <a:cs typeface="Arial"/>
            </a:endParaRPr>
          </a:p>
          <a:p>
            <a:pPr marL="13335" marR="29337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de 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suelen 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exigidos en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normas nacionales; esta función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facilita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 adoptar una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</a:t>
            </a:r>
            <a:endParaRPr sz="800">
              <a:latin typeface="Arial"/>
              <a:cs typeface="Arial"/>
            </a:endParaRPr>
          </a:p>
          <a:p>
            <a:pPr marL="13335" marR="107314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de los  dispositivos de protección utilizados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335" marR="5651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indicados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 marR="1244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fija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s.  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permite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instalados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G (general)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S (selectivo)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página.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un determinado grado de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las distintas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especificaciones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tipos, tal y como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más adelante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4.3. Los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según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ofrecen más posibilidades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su flexibilidad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 temporización.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27185" y="80451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 h="0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412049" y="8907246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 h="0">
                <a:moveTo>
                  <a:pt x="0" y="0"/>
                </a:moveTo>
                <a:lnTo>
                  <a:pt x="202806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1021568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86955" y="9760851"/>
            <a:ext cx="309880" cy="0"/>
          </a:xfrm>
          <a:custGeom>
            <a:avLst/>
            <a:gdLst/>
            <a:ahLst/>
            <a:cxnLst/>
            <a:rect l="l" t="t" r="r" b="b"/>
            <a:pathLst>
              <a:path w="309880" h="0">
                <a:moveTo>
                  <a:pt x="0" y="0"/>
                </a:moveTo>
                <a:lnTo>
                  <a:pt x="30947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47204" y="9797351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10183" y="9833864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69379" y="8279574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69379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70992" y="8177986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15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70992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72592" y="8076399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74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72592" y="8691892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4">
                <a:moveTo>
                  <a:pt x="0" y="0"/>
                </a:moveTo>
                <a:lnTo>
                  <a:pt x="0" y="2351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89167" y="8177174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90133" y="8177174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89167" y="8277999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90133" y="8277999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9372" y="76420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4086" y="2489771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33423" y="10223715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 h="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50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593278" y="1478025"/>
          <a:ext cx="2988945" cy="75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8790"/>
                <a:gridCol w="856615"/>
                <a:gridCol w="396239"/>
                <a:gridCol w="396239"/>
                <a:gridCol w="396239"/>
                <a:gridCol w="445769"/>
              </a:tblGrid>
              <a:tr h="125730">
                <a:tc>
                  <a:txBody>
                    <a:bodyPr/>
                    <a:lstStyle/>
                    <a:p>
                      <a:pPr marL="17780">
                        <a:lnSpc>
                          <a:spcPts val="835"/>
                        </a:lnSpc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5151" sz="825" spc="-7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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baseline="-16666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5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6110">
                <a:tc rowSpan="2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Doméstico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Instantáneo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 row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Industrial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Instantáneo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Temporización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(0,06)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Temporización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(otros)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31750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Según el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fabricante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1475" y="2310534"/>
            <a:ext cx="22993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9499" y="3384930"/>
            <a:ext cx="2484120" cy="61912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830" marR="8572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 automática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esquemas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TN 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consigue mediante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 de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de corriente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386" y="2558032"/>
            <a:ext cx="3832225" cy="312229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3.3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TN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12700" marR="1447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 el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masas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metálicas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E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2.2,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 conexión directa depende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el 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TN-S, o TN-C-S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aplicar 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actúa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como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protectora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(PEN).  En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tendrá como 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 Los elevados niveles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permiten utilizar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pueden dar 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50% de 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 posición del defecto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desconexión.</a:t>
            </a:r>
            <a:endParaRPr sz="800">
              <a:latin typeface="Arial"/>
              <a:cs typeface="Arial"/>
            </a:endParaRPr>
          </a:p>
          <a:p>
            <a:pPr marL="12700" marR="10795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normalmente instaladas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intervalos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regulares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largo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 o PEN)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red,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necesario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consumidor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entrada 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12700" marR="4445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instalaciones grandes,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adicionales distribuidas por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máximo posible la tensión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bloques de apartamentos de gran altura,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modo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garantizar una protección adecuada,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6682" y="5721222"/>
            <a:ext cx="308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6032" y="5693018"/>
            <a:ext cx="1185545" cy="2495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940"/>
              </a:lnSpc>
              <a:spcBef>
                <a:spcPts val="100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u="sng" baseline="20833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0833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1851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18518" sz="90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0833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0833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1851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18518" sz="90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800" spc="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9259" sz="900">
              <a:latin typeface="Arial"/>
              <a:cs typeface="Arial"/>
            </a:endParaRPr>
          </a:p>
          <a:p>
            <a:pPr algn="ctr" marL="6350">
              <a:lnSpc>
                <a:spcPts val="819"/>
              </a:lnSpc>
              <a:tabLst>
                <a:tab pos="488950" algn="l"/>
              </a:tabLst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9259" sz="9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9259"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65986" y="5938819"/>
            <a:ext cx="3863340" cy="19151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nominal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las impedancias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activos en la posición 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desde la posición de defecto de nuevo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fuente.</a:t>
            </a:r>
            <a:endParaRPr sz="800">
              <a:latin typeface="Arial"/>
              <a:cs typeface="Arial"/>
            </a:endParaRPr>
          </a:p>
          <a:p>
            <a:pPr marL="38100" marR="13716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convencional”).</a:t>
            </a:r>
            <a:endParaRPr sz="800">
              <a:latin typeface="Arial"/>
              <a:cs typeface="Arial"/>
            </a:endParaRPr>
          </a:p>
          <a:p>
            <a:pPr marL="38100" marR="17843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ruta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toma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hacia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tendrá por lo general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impedancia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mucho mayores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enumerados arriba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será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464184" indent="635">
              <a:lnSpc>
                <a:spcPts val="960"/>
              </a:lnSpc>
              <a:spcBef>
                <a:spcPts val="1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para utilizar el dispositivo de  protección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5746" y="7891367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54364" y="7891367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83954" y="8029227"/>
            <a:ext cx="43180" cy="965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10">
                <a:latin typeface="Arial"/>
                <a:cs typeface="Arial"/>
              </a:rPr>
              <a:t>f</a:t>
            </a:r>
            <a:endParaRPr sz="4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65986" y="7953838"/>
            <a:ext cx="2547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spc="-5" i="1">
                <a:latin typeface="Arial"/>
                <a:cs typeface="Arial"/>
              </a:rPr>
              <a:t>U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baseline="34722" sz="1200" spc="-22">
                <a:latin typeface="Arial"/>
                <a:cs typeface="Arial"/>
              </a:rPr>
              <a:t>230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Arial"/>
                <a:cs typeface="Arial"/>
              </a:rPr>
              <a:t>115 </a:t>
            </a:r>
            <a:r>
              <a:rPr dirty="0" sz="800" spc="-50">
                <a:latin typeface="Arial"/>
                <a:cs typeface="Arial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peligrosa.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76372" y="8035581"/>
            <a:ext cx="819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67129" y="8196198"/>
            <a:ext cx="3061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AB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BC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1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NA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72742" y="8409051"/>
            <a:ext cx="333375" cy="850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51460" algn="l"/>
              </a:tabLst>
            </a:pP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BC</a:t>
            </a: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400" spc="-1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92529" y="8336813"/>
            <a:ext cx="14344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predominantes: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8797" y="8614635"/>
            <a:ext cx="5841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71867" y="8614502"/>
            <a:ext cx="939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0965" y="8542299"/>
            <a:ext cx="1720850" cy="1581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750" spc="2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5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26143" sz="127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L</a:t>
            </a:r>
            <a:r>
              <a:rPr dirty="0" baseline="27777" sz="12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2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25">
                <a:solidFill>
                  <a:srgbClr val="231F20"/>
                </a:solidFill>
                <a:latin typeface="Arial"/>
                <a:cs typeface="Arial"/>
              </a:rPr>
              <a:t>64,3 </a:t>
            </a:r>
            <a:r>
              <a:rPr dirty="0" sz="750" spc="4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50" spc="4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5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-10416" sz="120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baseline="-10416" sz="1200" spc="-7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baseline="-10416" sz="1200">
                <a:solidFill>
                  <a:srgbClr val="231F20"/>
                </a:solidFill>
                <a:latin typeface="Arial"/>
                <a:cs typeface="Arial"/>
              </a:rPr>
              <a:t>forma</a:t>
            </a:r>
            <a:r>
              <a:rPr dirty="0" baseline="-10416" sz="1200" spc="82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10416" sz="1200" spc="-7">
                <a:solidFill>
                  <a:srgbClr val="231F20"/>
                </a:solidFill>
                <a:latin typeface="Arial"/>
                <a:cs typeface="Arial"/>
              </a:rPr>
              <a:t>que</a:t>
            </a:r>
            <a:endParaRPr baseline="-10416"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18397" y="8754434"/>
            <a:ext cx="1898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latin typeface="Arial"/>
                <a:cs typeface="Arial"/>
              </a:rPr>
              <a:t>230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37637" y="8866758"/>
            <a:ext cx="6540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16823" y="8803385"/>
            <a:ext cx="33756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 algn="l"/>
              </a:tabLst>
            </a:pPr>
            <a:r>
              <a:rPr dirty="0" sz="800" i="1">
                <a:latin typeface="Times New Roman"/>
                <a:cs typeface="Times New Roman"/>
              </a:rPr>
              <a:t>I </a:t>
            </a:r>
            <a:r>
              <a:rPr dirty="0" sz="800" spc="145" i="1">
                <a:latin typeface="Times New Roman"/>
                <a:cs typeface="Times New Roman"/>
              </a:rPr>
              <a:t> 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>
                <a:latin typeface="Times New Roman"/>
                <a:cs typeface="Times New Roman"/>
              </a:rPr>
              <a:t>	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spc="-15">
                <a:latin typeface="Arial"/>
                <a:cs typeface="Arial"/>
              </a:rPr>
              <a:t>3,576 </a:t>
            </a:r>
            <a:r>
              <a:rPr dirty="0" sz="800" spc="-20"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</a:t>
            </a:r>
            <a:r>
              <a:rPr dirty="0" sz="9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 en un interruptor automático NS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160).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55283" y="8891365"/>
            <a:ext cx="60325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20"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03328" y="8897715"/>
            <a:ext cx="2222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latin typeface="Arial"/>
                <a:cs typeface="Arial"/>
              </a:rPr>
              <a:t>6</a:t>
            </a:r>
            <a:r>
              <a:rPr dirty="0" sz="800" spc="-40">
                <a:latin typeface="Arial"/>
                <a:cs typeface="Arial"/>
              </a:rPr>
              <a:t>4</a:t>
            </a:r>
            <a:r>
              <a:rPr dirty="0" sz="800" spc="35">
                <a:latin typeface="Arial"/>
                <a:cs typeface="Arial"/>
              </a:rPr>
              <a:t>,</a:t>
            </a:r>
            <a:r>
              <a:rPr dirty="0" sz="800" spc="-5"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1797" y="9072467"/>
            <a:ext cx="3799840" cy="953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 la unidad de disparo magnético “instantáneo” del interruptor automático 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muchas veces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queda  garantizado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menor 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800">
              <a:latin typeface="Arial"/>
              <a:cs typeface="Arial"/>
            </a:endParaRPr>
          </a:p>
          <a:p>
            <a:pPr marL="12700" marR="2349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autoridades basan estos cálculos en la suposición de que una caída  de tensión del 20%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la parte del bucle de impedancia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BANE.</a:t>
            </a:r>
            <a:endParaRPr sz="800">
              <a:latin typeface="Arial"/>
              <a:cs typeface="Arial"/>
            </a:endParaRPr>
          </a:p>
          <a:p>
            <a:pPr marL="12700" marR="13398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explica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F,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6.2: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estimada de defecto de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6672" y="10018267"/>
            <a:ext cx="21469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F12: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700" spc="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95330" y="10084980"/>
            <a:ext cx="7683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 spc="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37037" sz="900" spc="-3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baseline="37037"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65297" y="10151490"/>
            <a:ext cx="6540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461264" y="10088127"/>
            <a:ext cx="431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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18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944630" y="10148507"/>
            <a:ext cx="4686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800" spc="-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2,816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A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61982" y="10212003"/>
            <a:ext cx="22288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64,3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24742" y="2898520"/>
            <a:ext cx="174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689167" y="8074088"/>
            <a:ext cx="901065" cy="0"/>
          </a:xfrm>
          <a:custGeom>
            <a:avLst/>
            <a:gdLst/>
            <a:ahLst/>
            <a:cxnLst/>
            <a:rect l="l" t="t" r="r" b="b"/>
            <a:pathLst>
              <a:path w="901064" h="0">
                <a:moveTo>
                  <a:pt x="0" y="0"/>
                </a:moveTo>
                <a:lnTo>
                  <a:pt x="90093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213615" y="8074088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0" y="0"/>
                </a:moveTo>
                <a:lnTo>
                  <a:pt x="2627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5544" y="8046681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1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1"/>
                </a:lnTo>
                <a:lnTo>
                  <a:pt x="6502" y="230373"/>
                </a:lnTo>
                <a:lnTo>
                  <a:pt x="24851" y="273846"/>
                </a:lnTo>
                <a:lnTo>
                  <a:pt x="53313" y="310675"/>
                </a:lnTo>
                <a:lnTo>
                  <a:pt x="90151" y="339127"/>
                </a:lnTo>
                <a:lnTo>
                  <a:pt x="133630" y="357470"/>
                </a:lnTo>
                <a:lnTo>
                  <a:pt x="182016" y="363969"/>
                </a:lnTo>
                <a:lnTo>
                  <a:pt x="230411" y="357470"/>
                </a:lnTo>
                <a:lnTo>
                  <a:pt x="273896" y="339127"/>
                </a:lnTo>
                <a:lnTo>
                  <a:pt x="310735" y="310675"/>
                </a:lnTo>
                <a:lnTo>
                  <a:pt x="339196" y="273846"/>
                </a:lnTo>
                <a:lnTo>
                  <a:pt x="357544" y="230373"/>
                </a:lnTo>
                <a:lnTo>
                  <a:pt x="364045" y="18199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31777" y="8044763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4045" y="181990"/>
                </a:moveTo>
                <a:lnTo>
                  <a:pt x="357544" y="133611"/>
                </a:lnTo>
                <a:lnTo>
                  <a:pt x="339196" y="90138"/>
                </a:lnTo>
                <a:lnTo>
                  <a:pt x="310735" y="53305"/>
                </a:lnTo>
                <a:lnTo>
                  <a:pt x="273896" y="24847"/>
                </a:lnTo>
                <a:lnTo>
                  <a:pt x="230411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7"/>
                </a:lnTo>
                <a:lnTo>
                  <a:pt x="53313" y="53305"/>
                </a:lnTo>
                <a:lnTo>
                  <a:pt x="24851" y="90138"/>
                </a:lnTo>
                <a:lnTo>
                  <a:pt x="6502" y="133611"/>
                </a:lnTo>
                <a:lnTo>
                  <a:pt x="0" y="181990"/>
                </a:lnTo>
                <a:lnTo>
                  <a:pt x="6502" y="230369"/>
                </a:lnTo>
                <a:lnTo>
                  <a:pt x="24851" y="273840"/>
                </a:lnTo>
                <a:lnTo>
                  <a:pt x="53313" y="310670"/>
                </a:lnTo>
                <a:lnTo>
                  <a:pt x="90151" y="339124"/>
                </a:lnTo>
                <a:lnTo>
                  <a:pt x="133630" y="357469"/>
                </a:lnTo>
                <a:lnTo>
                  <a:pt x="182016" y="363969"/>
                </a:lnTo>
                <a:lnTo>
                  <a:pt x="230411" y="357469"/>
                </a:lnTo>
                <a:lnTo>
                  <a:pt x="273896" y="339124"/>
                </a:lnTo>
                <a:lnTo>
                  <a:pt x="310735" y="310670"/>
                </a:lnTo>
                <a:lnTo>
                  <a:pt x="339196" y="273840"/>
                </a:lnTo>
                <a:lnTo>
                  <a:pt x="357544" y="230369"/>
                </a:lnTo>
                <a:lnTo>
                  <a:pt x="364045" y="18199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13615" y="8378850"/>
            <a:ext cx="1376680" cy="0"/>
          </a:xfrm>
          <a:custGeom>
            <a:avLst/>
            <a:gdLst/>
            <a:ahLst/>
            <a:cxnLst/>
            <a:rect l="l" t="t" r="r" b="b"/>
            <a:pathLst>
              <a:path w="1376680" h="0">
                <a:moveTo>
                  <a:pt x="0" y="0"/>
                </a:moveTo>
                <a:lnTo>
                  <a:pt x="137648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534866" y="7989782"/>
            <a:ext cx="29718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97155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97155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algn="r" marR="889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NS160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281767" y="8268027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11339" y="8415135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08306" y="8373891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911473" y="9062768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018541" y="9192538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90">
                <a:moveTo>
                  <a:pt x="0" y="224497"/>
                </a:moveTo>
                <a:lnTo>
                  <a:pt x="517550" y="224497"/>
                </a:lnTo>
                <a:lnTo>
                  <a:pt x="517550" y="0"/>
                </a:lnTo>
                <a:lnTo>
                  <a:pt x="0" y="0"/>
                </a:lnTo>
                <a:lnTo>
                  <a:pt x="0" y="224497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128919" y="9415449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40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163844" y="945196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4" h="0">
                <a:moveTo>
                  <a:pt x="0" y="0"/>
                </a:moveTo>
                <a:lnTo>
                  <a:pt x="10796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200369" y="9488474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92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063779" y="9167939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09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7"/>
                </a:lnTo>
                <a:lnTo>
                  <a:pt x="7908" y="46085"/>
                </a:lnTo>
                <a:lnTo>
                  <a:pt x="16491" y="51867"/>
                </a:lnTo>
                <a:lnTo>
                  <a:pt x="27000" y="53987"/>
                </a:lnTo>
                <a:lnTo>
                  <a:pt x="37509" y="51867"/>
                </a:lnTo>
                <a:lnTo>
                  <a:pt x="46091" y="46085"/>
                </a:lnTo>
                <a:lnTo>
                  <a:pt x="51878" y="37507"/>
                </a:lnTo>
                <a:lnTo>
                  <a:pt x="54000" y="27000"/>
                </a:lnTo>
                <a:lnTo>
                  <a:pt x="51878" y="16491"/>
                </a:lnTo>
                <a:lnTo>
                  <a:pt x="46091" y="7908"/>
                </a:lnTo>
                <a:lnTo>
                  <a:pt x="37509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2478894" y="9471097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17032" y="8381161"/>
            <a:ext cx="0" cy="1034415"/>
          </a:xfrm>
          <a:custGeom>
            <a:avLst/>
            <a:gdLst/>
            <a:ahLst/>
            <a:cxnLst/>
            <a:rect l="l" t="t" r="r" b="b"/>
            <a:pathLst>
              <a:path w="0" h="1034415">
                <a:moveTo>
                  <a:pt x="0" y="0"/>
                </a:moveTo>
                <a:lnTo>
                  <a:pt x="0" y="103428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21398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35"/>
                </a:moveTo>
                <a:lnTo>
                  <a:pt x="47980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69379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488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488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22998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93" y="191935"/>
                </a:moveTo>
                <a:lnTo>
                  <a:pt x="47993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70992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3504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350418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24611" y="8549601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4">
                <a:moveTo>
                  <a:pt x="47980" y="191935"/>
                </a:moveTo>
                <a:lnTo>
                  <a:pt x="47980" y="95770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72592" y="84130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10960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52030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3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452030" y="85021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546851" y="8074088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10313" y="807408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99353" y="805351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499353" y="805351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46851" y="8177174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410313" y="8177174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499353" y="815659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499353" y="815659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546851" y="827799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10313" y="827799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499353" y="82574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99353" y="8257437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173953" y="8024355"/>
            <a:ext cx="1245235" cy="1109345"/>
          </a:xfrm>
          <a:custGeom>
            <a:avLst/>
            <a:gdLst/>
            <a:ahLst/>
            <a:cxnLst/>
            <a:rect l="l" t="t" r="r" b="b"/>
            <a:pathLst>
              <a:path w="1245235" h="1109345">
                <a:moveTo>
                  <a:pt x="0" y="0"/>
                </a:moveTo>
                <a:lnTo>
                  <a:pt x="1245006" y="0"/>
                </a:lnTo>
                <a:lnTo>
                  <a:pt x="1245006" y="1109141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402564" y="9122168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50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203212" y="8007959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02146" y="882886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262853" y="8401062"/>
            <a:ext cx="756285" cy="791845"/>
          </a:xfrm>
          <a:custGeom>
            <a:avLst/>
            <a:gdLst/>
            <a:ahLst/>
            <a:cxnLst/>
            <a:rect l="l" t="t" r="r" b="b"/>
            <a:pathLst>
              <a:path w="756285" h="791845">
                <a:moveTo>
                  <a:pt x="0" y="0"/>
                </a:moveTo>
                <a:lnTo>
                  <a:pt x="0" y="38061"/>
                </a:lnTo>
                <a:lnTo>
                  <a:pt x="755688" y="38061"/>
                </a:lnTo>
                <a:lnTo>
                  <a:pt x="755688" y="791489"/>
                </a:lnTo>
              </a:path>
            </a:pathLst>
          </a:custGeom>
          <a:ln w="952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246458" y="8352675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217715" y="9211182"/>
            <a:ext cx="184810" cy="189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548867" y="9315289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60" h="37465">
                <a:moveTo>
                  <a:pt x="16434" y="3475"/>
                </a:moveTo>
                <a:lnTo>
                  <a:pt x="25861" y="387"/>
                </a:lnTo>
                <a:lnTo>
                  <a:pt x="34776" y="0"/>
                </a:lnTo>
                <a:lnTo>
                  <a:pt x="42105" y="2219"/>
                </a:lnTo>
                <a:lnTo>
                  <a:pt x="46774" y="6954"/>
                </a:lnTo>
                <a:lnTo>
                  <a:pt x="47790" y="13594"/>
                </a:lnTo>
                <a:lnTo>
                  <a:pt x="45218" y="20883"/>
                </a:lnTo>
                <a:lnTo>
                  <a:pt x="39570" y="27796"/>
                </a:lnTo>
                <a:lnTo>
                  <a:pt x="31356" y="33307"/>
                </a:lnTo>
                <a:lnTo>
                  <a:pt x="21929" y="36686"/>
                </a:lnTo>
                <a:lnTo>
                  <a:pt x="13014" y="37220"/>
                </a:lnTo>
                <a:lnTo>
                  <a:pt x="5685" y="35052"/>
                </a:lnTo>
                <a:lnTo>
                  <a:pt x="1016" y="30322"/>
                </a:lnTo>
                <a:lnTo>
                  <a:pt x="0" y="23682"/>
                </a:lnTo>
                <a:lnTo>
                  <a:pt x="2572" y="16341"/>
                </a:lnTo>
                <a:lnTo>
                  <a:pt x="8220" y="9279"/>
                </a:lnTo>
                <a:lnTo>
                  <a:pt x="16434" y="347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16940" y="9439071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44742" y="236118"/>
                </a:lnTo>
                <a:lnTo>
                  <a:pt x="38241" y="238107"/>
                </a:lnTo>
                <a:lnTo>
                  <a:pt x="24423" y="245314"/>
                </a:lnTo>
                <a:lnTo>
                  <a:pt x="11818" y="259601"/>
                </a:lnTo>
                <a:lnTo>
                  <a:pt x="8953" y="282829"/>
                </a:lnTo>
                <a:lnTo>
                  <a:pt x="58661" y="312166"/>
                </a:lnTo>
                <a:lnTo>
                  <a:pt x="135242" y="286816"/>
                </a:lnTo>
                <a:lnTo>
                  <a:pt x="135242" y="3081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716940" y="9439071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5" h="312420">
                <a:moveTo>
                  <a:pt x="0" y="0"/>
                </a:moveTo>
                <a:lnTo>
                  <a:pt x="135242" y="30810"/>
                </a:lnTo>
                <a:lnTo>
                  <a:pt x="135242" y="286816"/>
                </a:lnTo>
                <a:lnTo>
                  <a:pt x="58661" y="312166"/>
                </a:lnTo>
                <a:lnTo>
                  <a:pt x="8953" y="282829"/>
                </a:lnTo>
                <a:lnTo>
                  <a:pt x="11818" y="259601"/>
                </a:lnTo>
                <a:lnTo>
                  <a:pt x="24423" y="245314"/>
                </a:lnTo>
                <a:lnTo>
                  <a:pt x="38241" y="238107"/>
                </a:lnTo>
                <a:lnTo>
                  <a:pt x="44742" y="236118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583514" y="9100032"/>
            <a:ext cx="328510" cy="356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754227" y="9441052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5" h="299084">
                <a:moveTo>
                  <a:pt x="0" y="298742"/>
                </a:moveTo>
                <a:lnTo>
                  <a:pt x="4490" y="280733"/>
                </a:lnTo>
                <a:lnTo>
                  <a:pt x="15786" y="266871"/>
                </a:lnTo>
                <a:lnTo>
                  <a:pt x="30625" y="257019"/>
                </a:lnTo>
                <a:lnTo>
                  <a:pt x="45745" y="251040"/>
                </a:lnTo>
                <a:lnTo>
                  <a:pt x="18897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866101" y="9422662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19" h="51434">
                <a:moveTo>
                  <a:pt x="0" y="23368"/>
                </a:moveTo>
                <a:lnTo>
                  <a:pt x="2403" y="13703"/>
                </a:lnTo>
                <a:lnTo>
                  <a:pt x="6900" y="6088"/>
                </a:lnTo>
                <a:lnTo>
                  <a:pt x="12796" y="1270"/>
                </a:lnTo>
                <a:lnTo>
                  <a:pt x="19392" y="0"/>
                </a:lnTo>
                <a:lnTo>
                  <a:pt x="25471" y="2732"/>
                </a:lnTo>
                <a:lnTo>
                  <a:pt x="30013" y="8823"/>
                </a:lnTo>
                <a:lnTo>
                  <a:pt x="32598" y="17337"/>
                </a:lnTo>
                <a:lnTo>
                  <a:pt x="32804" y="27343"/>
                </a:lnTo>
                <a:lnTo>
                  <a:pt x="30408" y="37083"/>
                </a:lnTo>
                <a:lnTo>
                  <a:pt x="25914" y="44865"/>
                </a:lnTo>
                <a:lnTo>
                  <a:pt x="20020" y="49853"/>
                </a:lnTo>
                <a:lnTo>
                  <a:pt x="13423" y="51206"/>
                </a:lnTo>
                <a:lnTo>
                  <a:pt x="7340" y="48390"/>
                </a:lnTo>
                <a:lnTo>
                  <a:pt x="2797" y="42130"/>
                </a:lnTo>
                <a:lnTo>
                  <a:pt x="211" y="33448"/>
                </a:lnTo>
                <a:lnTo>
                  <a:pt x="0" y="233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635520" y="9380778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323824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620953" y="9336899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14389" y="0"/>
                </a:moveTo>
                <a:lnTo>
                  <a:pt x="0" y="53695"/>
                </a:lnTo>
                <a:lnTo>
                  <a:pt x="28778" y="53695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621309" y="9694798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10" h="53975">
                <a:moveTo>
                  <a:pt x="28778" y="0"/>
                </a:moveTo>
                <a:lnTo>
                  <a:pt x="0" y="0"/>
                </a:lnTo>
                <a:lnTo>
                  <a:pt x="14389" y="53682"/>
                </a:lnTo>
                <a:lnTo>
                  <a:pt x="287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091566" y="9130029"/>
            <a:ext cx="102235" cy="62865"/>
          </a:xfrm>
          <a:custGeom>
            <a:avLst/>
            <a:gdLst/>
            <a:ahLst/>
            <a:cxnLst/>
            <a:rect l="l" t="t" r="r" b="b"/>
            <a:pathLst>
              <a:path w="102235" h="62865">
                <a:moveTo>
                  <a:pt x="0" y="62306"/>
                </a:moveTo>
                <a:lnTo>
                  <a:pt x="62331" y="0"/>
                </a:lnTo>
                <a:lnTo>
                  <a:pt x="101612" y="0"/>
                </a:lnTo>
                <a:lnTo>
                  <a:pt x="101612" y="6150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091566" y="8381161"/>
            <a:ext cx="0" cy="546100"/>
          </a:xfrm>
          <a:custGeom>
            <a:avLst/>
            <a:gdLst/>
            <a:ahLst/>
            <a:cxnLst/>
            <a:rect l="l" t="t" r="r" b="b"/>
            <a:pathLst>
              <a:path w="0" h="546100">
                <a:moveTo>
                  <a:pt x="0" y="0"/>
                </a:moveTo>
                <a:lnTo>
                  <a:pt x="0" y="5458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1637305" y="8610705"/>
            <a:ext cx="3771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2470260" y="8818119"/>
            <a:ext cx="407670" cy="377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4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2472592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370992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269379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472592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370992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269379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091566" y="8926994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816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091566" y="9055810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78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9593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1010443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1010443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776814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789768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333978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37473" y="3494150"/>
          <a:ext cx="1991995" cy="621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8870"/>
                <a:gridCol w="854075"/>
              </a:tblGrid>
              <a:tr h="125730">
                <a:tc>
                  <a:txBody>
                    <a:bodyPr/>
                    <a:lstStyle/>
                    <a:p>
                      <a:pPr marL="17145">
                        <a:lnSpc>
                          <a:spcPts val="835"/>
                        </a:lnSpc>
                      </a:pP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r>
                        <a:rPr dirty="0" baseline="22222" sz="750" spc="6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5"/>
                        </a:lnSpc>
                      </a:pPr>
                      <a:r>
                        <a:rPr dirty="0" sz="70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0904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18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-16666" sz="75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499" y="4644770"/>
            <a:ext cx="2484120" cy="87693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0005" marR="120014">
              <a:lnSpc>
                <a:spcPts val="1080"/>
              </a:lnSpc>
              <a:spcBef>
                <a:spcPts val="140"/>
              </a:spcBef>
            </a:pP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 proporcionarse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través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interruptor automático,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suficiente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siempre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unidad 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instantáneo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-37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499" y="6265290"/>
            <a:ext cx="2484120" cy="75565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7780" rIns="0" bIns="0" rtlCol="0" vert="horz">
            <a:spAutoFit/>
          </a:bodyPr>
          <a:lstStyle/>
          <a:p>
            <a:pPr marL="40005" marR="132715">
              <a:lnSpc>
                <a:spcPts val="1080"/>
              </a:lnSpc>
              <a:spcBef>
                <a:spcPts val="140"/>
              </a:spcBef>
            </a:pPr>
            <a:r>
              <a:rPr dirty="0" sz="10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determinar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partir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curva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rendimiento del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fusible.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bucle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8518" sz="900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Z</a:t>
            </a:r>
            <a:r>
              <a:rPr dirty="0" baseline="-18518" sz="900" spc="22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valor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determinado.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259" y="1346390"/>
            <a:ext cx="3826510" cy="191643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máximo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1000">
              <a:latin typeface="Arial"/>
              <a:cs typeface="Arial"/>
            </a:endParaRPr>
          </a:p>
          <a:p>
            <a:pPr marL="13335" marR="2794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de los  dispositivos de protección utilizados en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335" marR="4508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no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 marR="6223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fija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s.  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permite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 dispositivos de protección instalados 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distribución.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DDR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conectados  a 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DDR en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deben evidentemente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arriba  del DDR.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comúnmente en la entrada de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78509" y="4101338"/>
            <a:ext cx="3772535" cy="429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75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tensión nominal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fase-tierra.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máximo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superen 32</a:t>
            </a:r>
            <a:r>
              <a:rPr dirty="0" sz="700" spc="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65859" y="4689602"/>
            <a:ext cx="3889375" cy="116395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54991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unidad de disparo instantáneo de un interruptor automático elimina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0,1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segundos.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desconexión automática dentro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máximo permitido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garantizada, puesto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unidades de disparo, magnéticos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electrónicos, instantáneos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ligeramente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retardados,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adecuados: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tolerancia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autorizada por 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cuenta. Es suficiente,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40459" y="5905245"/>
            <a:ext cx="3845560" cy="1274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ts val="775"/>
              </a:lnSpc>
              <a:spcBef>
                <a:spcPts val="100"/>
              </a:spcBef>
            </a:pP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spc="1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spc="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 spc="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 spc="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4305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4305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determinada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baseline="3472" sz="1200" spc="-22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estimada en la instalación)</a:t>
            </a:r>
            <a:r>
              <a:rPr dirty="0" baseline="3472" sz="12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sea</a:t>
            </a:r>
            <a:endParaRPr baseline="3472" sz="1200">
              <a:latin typeface="Arial"/>
              <a:cs typeface="Arial"/>
            </a:endParaRPr>
          </a:p>
          <a:p>
            <a:pPr marL="128905">
              <a:lnSpc>
                <a:spcPts val="775"/>
              </a:lnSpc>
              <a:tabLst>
                <a:tab pos="605155" algn="l"/>
              </a:tabLst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15151" sz="825">
              <a:latin typeface="Arial"/>
              <a:cs typeface="Arial"/>
            </a:endParaRPr>
          </a:p>
          <a:p>
            <a:pPr marL="63500" marR="3048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ajuste de disparo 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umbral de disparo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duración para asegurarse de que el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el límite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permitido.</a:t>
            </a:r>
            <a:endParaRPr sz="80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  <a:spcBef>
                <a:spcPts val="71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algn="just" marL="64135" marR="15811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garantiza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correcto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asegurar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un gráfico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rendimiento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corriente/tiempo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27754" y="7208256"/>
            <a:ext cx="3952875" cy="60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ts val="86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r>
              <a:rPr dirty="0" u="sng" baseline="27777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7777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24305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24305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20202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20202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ampliamente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  <a:p>
            <a:pPr marL="1040130">
              <a:lnSpc>
                <a:spcPts val="720"/>
              </a:lnSpc>
              <a:tabLst>
                <a:tab pos="1517015" algn="l"/>
              </a:tabLst>
            </a:pP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  <a:p>
            <a:pPr marL="76200">
              <a:lnSpc>
                <a:spcPts val="819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para asegurar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fusible. 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ts val="930"/>
              </a:lnSpc>
              <a:spcBef>
                <a:spcPts val="425"/>
              </a:spcBef>
            </a:pP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condición que debe observarse 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&lt;</a:t>
            </a:r>
            <a:r>
              <a:rPr dirty="0" u="sng" baseline="31250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250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30303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0303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r>
              <a:rPr dirty="0" u="sng" baseline="31250" sz="12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250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30303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0303" sz="8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indicada en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baseline="3472" sz="1200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baseline="3472" sz="1200" spc="-7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baseline="3472" sz="1200" spc="-7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baseline="3472" sz="1200">
              <a:latin typeface="Arial"/>
              <a:cs typeface="Arial"/>
            </a:endParaRPr>
          </a:p>
          <a:p>
            <a:pPr algn="ctr" marL="183515">
              <a:lnSpc>
                <a:spcPts val="810"/>
              </a:lnSpc>
              <a:tabLst>
                <a:tab pos="662305" algn="l"/>
              </a:tabLst>
            </a:pP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	</a:t>
            </a:r>
            <a:r>
              <a:rPr dirty="0" baseline="10416" sz="12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0440" y="8049361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8444" y="8044408"/>
            <a:ext cx="50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43017" y="8250084"/>
            <a:ext cx="2188210" cy="1362075"/>
          </a:xfrm>
          <a:custGeom>
            <a:avLst/>
            <a:gdLst/>
            <a:ahLst/>
            <a:cxnLst/>
            <a:rect l="l" t="t" r="r" b="b"/>
            <a:pathLst>
              <a:path w="2188210" h="1362075">
                <a:moveTo>
                  <a:pt x="0" y="0"/>
                </a:moveTo>
                <a:lnTo>
                  <a:pt x="0" y="1361452"/>
                </a:lnTo>
                <a:lnTo>
                  <a:pt x="2188095" y="1361452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17422" y="9591205"/>
            <a:ext cx="75565" cy="40640"/>
          </a:xfrm>
          <a:custGeom>
            <a:avLst/>
            <a:gdLst/>
            <a:ahLst/>
            <a:cxnLst/>
            <a:rect l="l" t="t" r="r" b="b"/>
            <a:pathLst>
              <a:path w="75564" h="40640">
                <a:moveTo>
                  <a:pt x="0" y="0"/>
                </a:moveTo>
                <a:lnTo>
                  <a:pt x="0" y="40182"/>
                </a:lnTo>
                <a:lnTo>
                  <a:pt x="74980" y="2009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494720" y="8186417"/>
            <a:ext cx="14128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1: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Disparo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instantáneo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2: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corta</a:t>
            </a:r>
            <a:r>
              <a:rPr dirty="0" sz="7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duración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11252" y="9615982"/>
            <a:ext cx="1631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9506" y="9628683"/>
            <a:ext cx="28702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2289" y="9527087"/>
            <a:ext cx="596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08981" y="8292731"/>
            <a:ext cx="586105" cy="676910"/>
          </a:xfrm>
          <a:custGeom>
            <a:avLst/>
            <a:gdLst/>
            <a:ahLst/>
            <a:cxnLst/>
            <a:rect l="l" t="t" r="r" b="b"/>
            <a:pathLst>
              <a:path w="586105" h="676909">
                <a:moveTo>
                  <a:pt x="0" y="0"/>
                </a:moveTo>
                <a:lnTo>
                  <a:pt x="97778" y="356788"/>
                </a:lnTo>
                <a:lnTo>
                  <a:pt x="298453" y="520479"/>
                </a:lnTo>
                <a:lnTo>
                  <a:pt x="496351" y="564700"/>
                </a:lnTo>
                <a:lnTo>
                  <a:pt x="585800" y="563079"/>
                </a:lnTo>
                <a:lnTo>
                  <a:pt x="585800" y="676694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93790" y="9305302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4">
                <a:moveTo>
                  <a:pt x="0" y="0"/>
                </a:moveTo>
                <a:lnTo>
                  <a:pt x="0" y="306235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42811" y="9221330"/>
            <a:ext cx="0" cy="390525"/>
          </a:xfrm>
          <a:custGeom>
            <a:avLst/>
            <a:gdLst/>
            <a:ahLst/>
            <a:cxnLst/>
            <a:rect l="l" t="t" r="r" b="b"/>
            <a:pathLst>
              <a:path w="0" h="390525">
                <a:moveTo>
                  <a:pt x="0" y="0"/>
                </a:moveTo>
                <a:lnTo>
                  <a:pt x="0" y="39020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492442" y="9149567"/>
            <a:ext cx="74930" cy="304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93790" y="8936824"/>
            <a:ext cx="1062355" cy="285115"/>
          </a:xfrm>
          <a:custGeom>
            <a:avLst/>
            <a:gdLst/>
            <a:ahLst/>
            <a:cxnLst/>
            <a:rect l="l" t="t" r="r" b="b"/>
            <a:pathLst>
              <a:path w="1062355" h="285115">
                <a:moveTo>
                  <a:pt x="0" y="0"/>
                </a:moveTo>
                <a:lnTo>
                  <a:pt x="0" y="210413"/>
                </a:lnTo>
                <a:lnTo>
                  <a:pt x="53329" y="246989"/>
                </a:lnTo>
                <a:lnTo>
                  <a:pt x="156205" y="269681"/>
                </a:lnTo>
                <a:lnTo>
                  <a:pt x="256301" y="281261"/>
                </a:lnTo>
                <a:lnTo>
                  <a:pt x="301294" y="284505"/>
                </a:lnTo>
                <a:lnTo>
                  <a:pt x="1061948" y="284505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93790" y="8917063"/>
            <a:ext cx="1062355" cy="487045"/>
          </a:xfrm>
          <a:custGeom>
            <a:avLst/>
            <a:gdLst/>
            <a:ahLst/>
            <a:cxnLst/>
            <a:rect l="l" t="t" r="r" b="b"/>
            <a:pathLst>
              <a:path w="1062355" h="487045">
                <a:moveTo>
                  <a:pt x="0" y="0"/>
                </a:moveTo>
                <a:lnTo>
                  <a:pt x="0" y="412927"/>
                </a:lnTo>
                <a:lnTo>
                  <a:pt x="53329" y="449514"/>
                </a:lnTo>
                <a:lnTo>
                  <a:pt x="156205" y="472205"/>
                </a:lnTo>
                <a:lnTo>
                  <a:pt x="256301" y="483779"/>
                </a:lnTo>
                <a:lnTo>
                  <a:pt x="301294" y="487019"/>
                </a:lnTo>
                <a:lnTo>
                  <a:pt x="1061948" y="487019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2684" y="8189264"/>
            <a:ext cx="40640" cy="75565"/>
          </a:xfrm>
          <a:custGeom>
            <a:avLst/>
            <a:gdLst/>
            <a:ahLst/>
            <a:cxnLst/>
            <a:rect l="l" t="t" r="r" b="b"/>
            <a:pathLst>
              <a:path w="40640" h="75565">
                <a:moveTo>
                  <a:pt x="20091" y="0"/>
                </a:moveTo>
                <a:lnTo>
                  <a:pt x="0" y="74955"/>
                </a:lnTo>
                <a:lnTo>
                  <a:pt x="40170" y="74955"/>
                </a:lnTo>
                <a:lnTo>
                  <a:pt x="200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41016" y="8245538"/>
            <a:ext cx="2188210" cy="1360805"/>
          </a:xfrm>
          <a:custGeom>
            <a:avLst/>
            <a:gdLst/>
            <a:ahLst/>
            <a:cxnLst/>
            <a:rect l="l" t="t" r="r" b="b"/>
            <a:pathLst>
              <a:path w="2188210" h="1360804">
                <a:moveTo>
                  <a:pt x="0" y="0"/>
                </a:moveTo>
                <a:lnTo>
                  <a:pt x="0" y="1360703"/>
                </a:lnTo>
                <a:lnTo>
                  <a:pt x="2187790" y="1360703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315104" y="9585908"/>
            <a:ext cx="75565" cy="40640"/>
          </a:xfrm>
          <a:custGeom>
            <a:avLst/>
            <a:gdLst/>
            <a:ahLst/>
            <a:cxnLst/>
            <a:rect l="l" t="t" r="r" b="b"/>
            <a:pathLst>
              <a:path w="75564" h="40640">
                <a:moveTo>
                  <a:pt x="0" y="0"/>
                </a:moveTo>
                <a:lnTo>
                  <a:pt x="0" y="40182"/>
                </a:lnTo>
                <a:lnTo>
                  <a:pt x="74968" y="2009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20696" y="8184273"/>
            <a:ext cx="40640" cy="75565"/>
          </a:xfrm>
          <a:custGeom>
            <a:avLst/>
            <a:gdLst/>
            <a:ahLst/>
            <a:cxnLst/>
            <a:rect l="l" t="t" r="r" b="b"/>
            <a:pathLst>
              <a:path w="40639" h="75565">
                <a:moveTo>
                  <a:pt x="20078" y="0"/>
                </a:moveTo>
                <a:lnTo>
                  <a:pt x="0" y="74955"/>
                </a:lnTo>
                <a:lnTo>
                  <a:pt x="40157" y="74955"/>
                </a:lnTo>
                <a:lnTo>
                  <a:pt x="200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249815" y="9535146"/>
            <a:ext cx="44450" cy="66040"/>
          </a:xfrm>
          <a:custGeom>
            <a:avLst/>
            <a:gdLst/>
            <a:ahLst/>
            <a:cxnLst/>
            <a:rect l="l" t="t" r="r" b="b"/>
            <a:pathLst>
              <a:path w="44450" h="66040">
                <a:moveTo>
                  <a:pt x="44450" y="0"/>
                </a:moveTo>
                <a:lnTo>
                  <a:pt x="0" y="0"/>
                </a:lnTo>
                <a:lnTo>
                  <a:pt x="22860" y="66014"/>
                </a:lnTo>
                <a:lnTo>
                  <a:pt x="44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144826" y="9090710"/>
            <a:ext cx="66040" cy="44450"/>
          </a:xfrm>
          <a:custGeom>
            <a:avLst/>
            <a:gdLst/>
            <a:ahLst/>
            <a:cxnLst/>
            <a:rect l="l" t="t" r="r" b="b"/>
            <a:pathLst>
              <a:path w="66039" h="44450">
                <a:moveTo>
                  <a:pt x="66039" y="0"/>
                </a:moveTo>
                <a:lnTo>
                  <a:pt x="0" y="21577"/>
                </a:lnTo>
                <a:lnTo>
                  <a:pt x="66039" y="44437"/>
                </a:lnTo>
                <a:lnTo>
                  <a:pt x="660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198166" y="9111018"/>
            <a:ext cx="1076325" cy="427990"/>
          </a:xfrm>
          <a:custGeom>
            <a:avLst/>
            <a:gdLst/>
            <a:ahLst/>
            <a:cxnLst/>
            <a:rect l="l" t="t" r="r" b="b"/>
            <a:pathLst>
              <a:path w="1076325" h="427990">
                <a:moveTo>
                  <a:pt x="0" y="0"/>
                </a:moveTo>
                <a:lnTo>
                  <a:pt x="1075766" y="0"/>
                </a:lnTo>
                <a:lnTo>
                  <a:pt x="1075766" y="427926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516490" y="9535146"/>
            <a:ext cx="44450" cy="66040"/>
          </a:xfrm>
          <a:custGeom>
            <a:avLst/>
            <a:gdLst/>
            <a:ahLst/>
            <a:cxnLst/>
            <a:rect l="l" t="t" r="r" b="b"/>
            <a:pathLst>
              <a:path w="44450" h="66040">
                <a:moveTo>
                  <a:pt x="44450" y="0"/>
                </a:moveTo>
                <a:lnTo>
                  <a:pt x="0" y="0"/>
                </a:lnTo>
                <a:lnTo>
                  <a:pt x="22860" y="66014"/>
                </a:lnTo>
                <a:lnTo>
                  <a:pt x="44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141016" y="9371329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 h="0">
                <a:moveTo>
                  <a:pt x="1395780" y="0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282822" y="9111017"/>
            <a:ext cx="257810" cy="427990"/>
          </a:xfrm>
          <a:custGeom>
            <a:avLst/>
            <a:gdLst/>
            <a:ahLst/>
            <a:cxnLst/>
            <a:rect l="l" t="t" r="r" b="b"/>
            <a:pathLst>
              <a:path w="257810" h="427990">
                <a:moveTo>
                  <a:pt x="0" y="0"/>
                </a:moveTo>
                <a:lnTo>
                  <a:pt x="257784" y="0"/>
                </a:lnTo>
                <a:lnTo>
                  <a:pt x="257784" y="427926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5189035" y="9610679"/>
            <a:ext cx="466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6666" sz="750" spc="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05744" y="9028365"/>
            <a:ext cx="426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0,4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51175" y="8232787"/>
            <a:ext cx="869950" cy="1259205"/>
          </a:xfrm>
          <a:custGeom>
            <a:avLst/>
            <a:gdLst/>
            <a:ahLst/>
            <a:cxnLst/>
            <a:rect l="l" t="t" r="r" b="b"/>
            <a:pathLst>
              <a:path w="869950" h="1259204">
                <a:moveTo>
                  <a:pt x="0" y="0"/>
                </a:moveTo>
                <a:lnTo>
                  <a:pt x="267096" y="624035"/>
                </a:lnTo>
                <a:lnTo>
                  <a:pt x="551499" y="1009397"/>
                </a:lnTo>
                <a:lnTo>
                  <a:pt x="777591" y="1204852"/>
                </a:lnTo>
                <a:lnTo>
                  <a:pt x="869759" y="125916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409952" y="9521805"/>
            <a:ext cx="596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6926" y="9907015"/>
            <a:ext cx="25038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F14: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interr. autom.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191259" y="9907015"/>
            <a:ext cx="22764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7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68081" y="8191144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 h="0">
                <a:moveTo>
                  <a:pt x="0" y="0"/>
                </a:moveTo>
                <a:lnTo>
                  <a:pt x="261327" y="0"/>
                </a:lnTo>
              </a:path>
            </a:pathLst>
          </a:custGeom>
          <a:ln w="622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1000728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03374" y="2092007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 h="0">
                <a:moveTo>
                  <a:pt x="0" y="0"/>
                </a:moveTo>
                <a:lnTo>
                  <a:pt x="230504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81376" y="2099246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 h="0">
                <a:moveTo>
                  <a:pt x="0" y="0"/>
                </a:moveTo>
                <a:lnTo>
                  <a:pt x="230505" y="0"/>
                </a:lnTo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6367" y="1408302"/>
            <a:ext cx="3796665" cy="5410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 marR="30480" indent="635">
              <a:lnSpc>
                <a:spcPct val="99300"/>
              </a:lnSpc>
              <a:spcBef>
                <a:spcPts val="10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La 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desconexión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gráfico 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F15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 0,4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 El valor  correspondiente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leer en el gráfico. Utilizando 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(230 V)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,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a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5889" y="2065908"/>
            <a:ext cx="6096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14346" y="2065908"/>
            <a:ext cx="6096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3286" y="2015208"/>
            <a:ext cx="3828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baseline="41666" sz="1200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baseline="38194" sz="1200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. Este valor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 impedancia nunca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baseline="3472" sz="1200" spc="-7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baseline="3472" sz="1200" spc="-20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472" sz="1200">
                <a:solidFill>
                  <a:srgbClr val="231F20"/>
                </a:solidFill>
                <a:latin typeface="Arial"/>
                <a:cs typeface="Arial"/>
              </a:rPr>
              <a:t>superar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0392" y="2065401"/>
            <a:ext cx="961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dirty="0" baseline="3086" sz="13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	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15151" sz="825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386" y="2218307"/>
            <a:ext cx="3821429" cy="2011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76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preferiblemente inferior para garantizar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satisfactorio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 marR="257175">
              <a:lnSpc>
                <a:spcPts val="1050"/>
              </a:lnSpc>
              <a:spcBef>
                <a:spcPts val="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por medio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TN-S</a:t>
            </a:r>
            <a:endParaRPr sz="10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6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utilizar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cuando:</a:t>
            </a:r>
            <a:endParaRPr sz="800">
              <a:latin typeface="Arial"/>
              <a:cs typeface="Arial"/>
            </a:endParaRPr>
          </a:p>
          <a:p>
            <a:pPr marL="12700" marR="227329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determinar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(longitudes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difíciles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metálicos próximos al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cableado).</a:t>
            </a:r>
            <a:endParaRPr sz="800">
              <a:latin typeface="Arial"/>
              <a:cs typeface="Arial"/>
            </a:endParaRPr>
          </a:p>
          <a:p>
            <a:pPr marL="12700" marR="23177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tan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desconexión utilizando 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sobreintensidades.</a:t>
            </a:r>
            <a:endParaRPr sz="800">
              <a:latin typeface="Arial"/>
              <a:cs typeface="Arial"/>
            </a:endParaRPr>
          </a:p>
          <a:p>
            <a:pPr marL="12700" marR="275590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motivo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el nivel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nominal, que es de unos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suelen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instalar en la distribución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numerosos países, la  desconexión automática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9499" y="5761100"/>
            <a:ext cx="2484120" cy="33464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40005" marR="13398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esquemas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IT,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primer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causar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ninguna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desconexión.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5915" y="4496942"/>
            <a:ext cx="3881120" cy="352488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1771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3.4 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defecto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IT</a:t>
            </a:r>
            <a:endParaRPr sz="12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sistema:</a:t>
            </a:r>
            <a:endParaRPr sz="800">
              <a:latin typeface="Arial"/>
              <a:cs typeface="Arial"/>
            </a:endParaRPr>
          </a:p>
          <a:p>
            <a:pPr marL="38100" marR="51371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está aislada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punto neutro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alimentación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impedancia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elevada.</a:t>
            </a:r>
            <a:endParaRPr sz="800">
              <a:latin typeface="Arial"/>
              <a:cs typeface="Arial"/>
            </a:endParaRPr>
          </a:p>
          <a:p>
            <a:pPr marL="38100" marR="40195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</a:t>
            </a:r>
            <a:r>
              <a:rPr dirty="0" sz="8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Primer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137795" indent="635">
              <a:lnSpc>
                <a:spcPts val="960"/>
              </a:lnSpc>
              <a:spcBef>
                <a:spcPts val="3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“primer  defecto”,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RA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 (ver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3.2)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cumple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producir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peligrosas.</a:t>
            </a:r>
            <a:endParaRPr sz="800">
              <a:latin typeface="Arial"/>
              <a:cs typeface="Arial"/>
            </a:endParaRPr>
          </a:p>
          <a:p>
            <a:pPr marL="38100" marR="210820" indent="-635">
              <a:lnSpc>
                <a:spcPts val="96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baja, una condición que no es peligrosa para las  personas ni perjudicial para la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5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en este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esquema:</a:t>
            </a:r>
            <a:endParaRPr sz="800">
              <a:latin typeface="Arial"/>
              <a:cs typeface="Arial"/>
            </a:endParaRPr>
          </a:p>
          <a:p>
            <a:pPr marL="38100" marR="5270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preverse una supervisión permanente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 señal de alarma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(sonido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luces intermitentes, etc.)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100" marR="73025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localización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reparación rápidas del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ventajas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ventaja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ofrece 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formada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km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nuevos, la impedancia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 (capacitiva) a tierra ZF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del orden de 3.500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 En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normal,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capacitiva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tanto: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9499" y="8064880"/>
            <a:ext cx="1619250" cy="1435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193538" y="8101716"/>
            <a:ext cx="14319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baseline="37037" sz="1125" spc="3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43209" sz="675" spc="3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43209" sz="675" spc="3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baseline="37037" sz="1125" spc="22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750" spc="20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sz="75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66 </a:t>
            </a:r>
            <a:r>
              <a:rPr dirty="0" sz="750" spc="25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672" y="9703180"/>
            <a:ext cx="23342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F16: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fases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obligatorio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esquemas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66220" y="8148418"/>
            <a:ext cx="3832860" cy="2022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  <a:tabLst>
                <a:tab pos="313690" algn="l"/>
              </a:tabLst>
            </a:pPr>
            <a:r>
              <a:rPr dirty="0" sz="750" spc="1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8518" sz="675" spc="22">
                <a:solidFill>
                  <a:srgbClr val="231F20"/>
                </a:solidFill>
                <a:latin typeface="Arial"/>
                <a:cs typeface="Arial"/>
              </a:rPr>
              <a:t>f	</a:t>
            </a:r>
            <a:r>
              <a:rPr dirty="0" sz="750" spc="20">
                <a:solidFill>
                  <a:srgbClr val="231F20"/>
                </a:solidFill>
                <a:latin typeface="Arial"/>
                <a:cs typeface="Arial"/>
              </a:rPr>
              <a:t>3.500</a:t>
            </a:r>
            <a:endParaRPr sz="750">
              <a:latin typeface="Arial"/>
              <a:cs typeface="Arial"/>
            </a:endParaRPr>
          </a:p>
          <a:p>
            <a:pPr marL="38100" marR="132715" indent="635">
              <a:lnSpc>
                <a:spcPct val="100000"/>
              </a:lnSpc>
              <a:spcBef>
                <a:spcPts val="2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Durante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tierra, tal y como 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F17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página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contigua,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atraviesa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electrodo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capacitivas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correctas.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al  defecto,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correctas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capacitivas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cantidad.  Estas corrientes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desplazan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sí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60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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suman  vectorialmente,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 equivale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3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198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800">
              <a:latin typeface="Arial"/>
              <a:cs typeface="Arial"/>
            </a:endParaRPr>
          </a:p>
          <a:p>
            <a:pPr marL="38100" marR="30289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f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198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0,99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 naturalmente es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perjudicial.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obtiene 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resistencia-neutro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d1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153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capacitiva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d2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(198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mA).</a:t>
            </a:r>
            <a:endParaRPr sz="800">
              <a:latin typeface="Arial"/>
              <a:cs typeface="Arial"/>
            </a:endParaRPr>
          </a:p>
          <a:p>
            <a:pPr marL="38100" marR="142240" indent="635">
              <a:lnSpc>
                <a:spcPct val="100000"/>
              </a:lnSpc>
              <a:spcBef>
                <a:spcPts val="25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la instalación están 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neutra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afecta prácticamente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generación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a tierra.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6672" y="10132949"/>
            <a:ext cx="20872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a tierra resistiva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través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 aislamiento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irrelevante en el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02665" y="7423414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0" y="0"/>
                </a:moveTo>
                <a:lnTo>
                  <a:pt x="87171" y="0"/>
                </a:lnTo>
              </a:path>
            </a:pathLst>
          </a:custGeom>
          <a:ln w="49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41122" y="7555678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483" y="0"/>
                </a:lnTo>
              </a:path>
            </a:pathLst>
          </a:custGeom>
          <a:ln w="61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355885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259" y="3361435"/>
            <a:ext cx="28936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del primer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700" spc="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79065" y="1567014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103487" y="1567014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35417" y="1539595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45" y="182029"/>
                </a:moveTo>
                <a:lnTo>
                  <a:pt x="357544" y="133642"/>
                </a:lnTo>
                <a:lnTo>
                  <a:pt x="339196" y="90160"/>
                </a:lnTo>
                <a:lnTo>
                  <a:pt x="310737" y="53319"/>
                </a:lnTo>
                <a:lnTo>
                  <a:pt x="273899" y="24854"/>
                </a:lnTo>
                <a:lnTo>
                  <a:pt x="230419" y="6503"/>
                </a:lnTo>
                <a:lnTo>
                  <a:pt x="182029" y="0"/>
                </a:lnTo>
                <a:lnTo>
                  <a:pt x="133638" y="6503"/>
                </a:lnTo>
                <a:lnTo>
                  <a:pt x="90154" y="24854"/>
                </a:lnTo>
                <a:lnTo>
                  <a:pt x="53314" y="53319"/>
                </a:lnTo>
                <a:lnTo>
                  <a:pt x="24852" y="90160"/>
                </a:lnTo>
                <a:lnTo>
                  <a:pt x="6502" y="133642"/>
                </a:lnTo>
                <a:lnTo>
                  <a:pt x="0" y="182029"/>
                </a:lnTo>
                <a:lnTo>
                  <a:pt x="6502" y="230423"/>
                </a:lnTo>
                <a:lnTo>
                  <a:pt x="24852" y="273905"/>
                </a:lnTo>
                <a:lnTo>
                  <a:pt x="53314" y="310742"/>
                </a:lnTo>
                <a:lnTo>
                  <a:pt x="90154" y="339199"/>
                </a:lnTo>
                <a:lnTo>
                  <a:pt x="133638" y="357545"/>
                </a:lnTo>
                <a:lnTo>
                  <a:pt x="182029" y="364045"/>
                </a:lnTo>
                <a:lnTo>
                  <a:pt x="230419" y="357545"/>
                </a:lnTo>
                <a:lnTo>
                  <a:pt x="273899" y="339199"/>
                </a:lnTo>
                <a:lnTo>
                  <a:pt x="310737" y="310742"/>
                </a:lnTo>
                <a:lnTo>
                  <a:pt x="339196" y="273905"/>
                </a:lnTo>
                <a:lnTo>
                  <a:pt x="357544" y="230423"/>
                </a:lnTo>
                <a:lnTo>
                  <a:pt x="364045" y="18202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21649" y="1537690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45" y="182016"/>
                </a:moveTo>
                <a:lnTo>
                  <a:pt x="357544" y="133626"/>
                </a:lnTo>
                <a:lnTo>
                  <a:pt x="339196" y="90145"/>
                </a:lnTo>
                <a:lnTo>
                  <a:pt x="310737" y="53308"/>
                </a:lnTo>
                <a:lnTo>
                  <a:pt x="273899" y="24848"/>
                </a:lnTo>
                <a:lnTo>
                  <a:pt x="230419" y="6501"/>
                </a:lnTo>
                <a:lnTo>
                  <a:pt x="182029" y="0"/>
                </a:lnTo>
                <a:lnTo>
                  <a:pt x="133642" y="6501"/>
                </a:lnTo>
                <a:lnTo>
                  <a:pt x="90160" y="24848"/>
                </a:lnTo>
                <a:lnTo>
                  <a:pt x="53319" y="53308"/>
                </a:lnTo>
                <a:lnTo>
                  <a:pt x="24854" y="90145"/>
                </a:lnTo>
                <a:lnTo>
                  <a:pt x="6503" y="133626"/>
                </a:lnTo>
                <a:lnTo>
                  <a:pt x="0" y="182016"/>
                </a:lnTo>
                <a:lnTo>
                  <a:pt x="6503" y="230406"/>
                </a:lnTo>
                <a:lnTo>
                  <a:pt x="24854" y="273887"/>
                </a:lnTo>
                <a:lnTo>
                  <a:pt x="53319" y="310724"/>
                </a:lnTo>
                <a:lnTo>
                  <a:pt x="90160" y="339184"/>
                </a:lnTo>
                <a:lnTo>
                  <a:pt x="133642" y="357531"/>
                </a:lnTo>
                <a:lnTo>
                  <a:pt x="182029" y="364032"/>
                </a:lnTo>
                <a:lnTo>
                  <a:pt x="230419" y="357531"/>
                </a:lnTo>
                <a:lnTo>
                  <a:pt x="273899" y="339184"/>
                </a:lnTo>
                <a:lnTo>
                  <a:pt x="310737" y="310724"/>
                </a:lnTo>
                <a:lnTo>
                  <a:pt x="339196" y="273887"/>
                </a:lnTo>
                <a:lnTo>
                  <a:pt x="357544" y="230406"/>
                </a:lnTo>
                <a:lnTo>
                  <a:pt x="364045" y="18201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899716" y="2860734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d2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16534" y="2001315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08971" y="1438235"/>
            <a:ext cx="4152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d1 </a:t>
            </a:r>
            <a:r>
              <a:rPr dirty="0" baseline="11904" sz="1050">
                <a:solidFill>
                  <a:srgbClr val="009D57"/>
                </a:solidFill>
                <a:latin typeface="Arial"/>
                <a:cs typeface="Arial"/>
              </a:rPr>
              <a:t>+</a:t>
            </a:r>
            <a:r>
              <a:rPr dirty="0" baseline="11904" sz="1050" spc="135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baseline="10416" sz="1200" spc="-7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009D57"/>
                </a:solidFill>
                <a:latin typeface="Arial"/>
                <a:cs typeface="Arial"/>
              </a:rPr>
              <a:t>d2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79065" y="1871827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03487" y="1871827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79065" y="167011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80018" y="167011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79065" y="177096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401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80018" y="177096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4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505578" y="1569326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0"/>
                </a:moveTo>
                <a:lnTo>
                  <a:pt x="0" y="65684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05578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03966" y="1670938"/>
            <a:ext cx="0" cy="555625"/>
          </a:xfrm>
          <a:custGeom>
            <a:avLst/>
            <a:gdLst/>
            <a:ahLst/>
            <a:cxnLst/>
            <a:rect l="l" t="t" r="r" b="b"/>
            <a:pathLst>
              <a:path w="0" h="555625">
                <a:moveTo>
                  <a:pt x="0" y="0"/>
                </a:moveTo>
                <a:lnTo>
                  <a:pt x="0" y="5552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03966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02353" y="1772538"/>
            <a:ext cx="0" cy="454025"/>
          </a:xfrm>
          <a:custGeom>
            <a:avLst/>
            <a:gdLst/>
            <a:ahLst/>
            <a:cxnLst/>
            <a:rect l="l" t="t" r="r" b="b"/>
            <a:pathLst>
              <a:path w="0" h="454025">
                <a:moveTo>
                  <a:pt x="0" y="0"/>
                </a:moveTo>
                <a:lnTo>
                  <a:pt x="0" y="4536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302353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67493" y="1569326"/>
            <a:ext cx="0" cy="700405"/>
          </a:xfrm>
          <a:custGeom>
            <a:avLst/>
            <a:gdLst/>
            <a:ahLst/>
            <a:cxnLst/>
            <a:rect l="l" t="t" r="r" b="b"/>
            <a:pathLst>
              <a:path w="0" h="700405">
                <a:moveTo>
                  <a:pt x="0" y="0"/>
                </a:moveTo>
                <a:lnTo>
                  <a:pt x="0" y="7000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67493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508641" y="1670938"/>
            <a:ext cx="0" cy="598805"/>
          </a:xfrm>
          <a:custGeom>
            <a:avLst/>
            <a:gdLst/>
            <a:ahLst/>
            <a:cxnLst/>
            <a:rect l="l" t="t" r="r" b="b"/>
            <a:pathLst>
              <a:path w="0" h="598805">
                <a:moveTo>
                  <a:pt x="0" y="0"/>
                </a:moveTo>
                <a:lnTo>
                  <a:pt x="0" y="5984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08641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49790" y="1772538"/>
            <a:ext cx="0" cy="497205"/>
          </a:xfrm>
          <a:custGeom>
            <a:avLst/>
            <a:gdLst/>
            <a:ahLst/>
            <a:cxnLst/>
            <a:rect l="l" t="t" r="r" b="b"/>
            <a:pathLst>
              <a:path w="0" h="497205">
                <a:moveTo>
                  <a:pt x="0" y="0"/>
                </a:moveTo>
                <a:lnTo>
                  <a:pt x="0" y="4968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49790" y="2300211"/>
            <a:ext cx="0" cy="608965"/>
          </a:xfrm>
          <a:custGeom>
            <a:avLst/>
            <a:gdLst/>
            <a:ahLst/>
            <a:cxnLst/>
            <a:rect l="l" t="t" r="r" b="b"/>
            <a:pathLst>
              <a:path w="0" h="608964">
                <a:moveTo>
                  <a:pt x="0" y="0"/>
                </a:moveTo>
                <a:lnTo>
                  <a:pt x="0" y="60844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00753" y="1874151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0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200753" y="243895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051515" y="2685706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59" h="224789">
                <a:moveTo>
                  <a:pt x="0" y="224536"/>
                </a:moveTo>
                <a:lnTo>
                  <a:pt x="517563" y="224536"/>
                </a:lnTo>
                <a:lnTo>
                  <a:pt x="517563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94202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20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15842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338474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51316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72969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95601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453053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74694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497325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611892" y="2908655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633546" y="2935642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 h="0">
                <a:moveTo>
                  <a:pt x="0" y="0"/>
                </a:moveTo>
                <a:lnTo>
                  <a:pt x="669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656177" y="296263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616703" y="3254120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 h="0">
                <a:moveTo>
                  <a:pt x="0" y="0"/>
                </a:moveTo>
                <a:lnTo>
                  <a:pt x="30948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676965" y="3290633"/>
            <a:ext cx="186690" cy="0"/>
          </a:xfrm>
          <a:custGeom>
            <a:avLst/>
            <a:gdLst/>
            <a:ahLst/>
            <a:cxnLst/>
            <a:rect l="l" t="t" r="r" b="b"/>
            <a:pathLst>
              <a:path w="186690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39944" y="3327145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101938" y="1967750"/>
            <a:ext cx="361315" cy="806450"/>
          </a:xfrm>
          <a:custGeom>
            <a:avLst/>
            <a:gdLst/>
            <a:ahLst/>
            <a:cxnLst/>
            <a:rect l="l" t="t" r="r" b="b"/>
            <a:pathLst>
              <a:path w="361314" h="806450">
                <a:moveTo>
                  <a:pt x="361124" y="0"/>
                </a:moveTo>
                <a:lnTo>
                  <a:pt x="361124" y="805840"/>
                </a:lnTo>
                <a:lnTo>
                  <a:pt x="0" y="80584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6652486" y="1482694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469159" y="1973440"/>
            <a:ext cx="2153920" cy="0"/>
          </a:xfrm>
          <a:custGeom>
            <a:avLst/>
            <a:gdLst/>
            <a:ahLst/>
            <a:cxnLst/>
            <a:rect l="l" t="t" r="r" b="b"/>
            <a:pathLst>
              <a:path w="2153920" h="0">
                <a:moveTo>
                  <a:pt x="0" y="0"/>
                </a:moveTo>
                <a:lnTo>
                  <a:pt x="2153920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107078" y="1975751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80878" y="2661081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2122" y="37509"/>
                </a:lnTo>
                <a:lnTo>
                  <a:pt x="7908" y="46091"/>
                </a:lnTo>
                <a:lnTo>
                  <a:pt x="16491" y="51878"/>
                </a:lnTo>
                <a:lnTo>
                  <a:pt x="27000" y="54000"/>
                </a:lnTo>
                <a:lnTo>
                  <a:pt x="37516" y="51878"/>
                </a:lnTo>
                <a:lnTo>
                  <a:pt x="46102" y="46091"/>
                </a:lnTo>
                <a:lnTo>
                  <a:pt x="51890" y="37509"/>
                </a:lnTo>
                <a:lnTo>
                  <a:pt x="54013" y="27000"/>
                </a:lnTo>
                <a:lnTo>
                  <a:pt x="51890" y="16491"/>
                </a:lnTo>
                <a:lnTo>
                  <a:pt x="46102" y="7908"/>
                </a:lnTo>
                <a:lnTo>
                  <a:pt x="37516" y="2122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745297" y="2922091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745297" y="290413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502"/>
                </a:lnTo>
                <a:lnTo>
                  <a:pt x="0" y="650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821306" y="2877641"/>
            <a:ext cx="43180" cy="62865"/>
          </a:xfrm>
          <a:custGeom>
            <a:avLst/>
            <a:gdLst/>
            <a:ahLst/>
            <a:cxnLst/>
            <a:rect l="l" t="t" r="r" b="b"/>
            <a:pathLst>
              <a:path w="43179" h="62864">
                <a:moveTo>
                  <a:pt x="8102" y="45605"/>
                </a:moveTo>
                <a:lnTo>
                  <a:pt x="0" y="45605"/>
                </a:lnTo>
                <a:lnTo>
                  <a:pt x="2642" y="54188"/>
                </a:lnTo>
                <a:lnTo>
                  <a:pt x="7596" y="59462"/>
                </a:lnTo>
                <a:lnTo>
                  <a:pt x="13799" y="62120"/>
                </a:lnTo>
                <a:lnTo>
                  <a:pt x="20192" y="62852"/>
                </a:lnTo>
                <a:lnTo>
                  <a:pt x="31986" y="60396"/>
                </a:lnTo>
                <a:lnTo>
                  <a:pt x="36978" y="56095"/>
                </a:lnTo>
                <a:lnTo>
                  <a:pt x="14325" y="56095"/>
                </a:lnTo>
                <a:lnTo>
                  <a:pt x="8902" y="52895"/>
                </a:lnTo>
                <a:lnTo>
                  <a:pt x="8102" y="45605"/>
                </a:lnTo>
                <a:close/>
              </a:path>
              <a:path w="43179" h="62864">
                <a:moveTo>
                  <a:pt x="37781" y="27914"/>
                </a:moveTo>
                <a:lnTo>
                  <a:pt x="28371" y="27914"/>
                </a:lnTo>
                <a:lnTo>
                  <a:pt x="34505" y="32804"/>
                </a:lnTo>
                <a:lnTo>
                  <a:pt x="34505" y="49606"/>
                </a:lnTo>
                <a:lnTo>
                  <a:pt x="29438" y="56095"/>
                </a:lnTo>
                <a:lnTo>
                  <a:pt x="36978" y="56095"/>
                </a:lnTo>
                <a:lnTo>
                  <a:pt x="38861" y="54473"/>
                </a:lnTo>
                <a:lnTo>
                  <a:pt x="42070" y="47250"/>
                </a:lnTo>
                <a:lnTo>
                  <a:pt x="42862" y="40893"/>
                </a:lnTo>
                <a:lnTo>
                  <a:pt x="41078" y="32330"/>
                </a:lnTo>
                <a:lnTo>
                  <a:pt x="37781" y="27914"/>
                </a:lnTo>
                <a:close/>
              </a:path>
              <a:path w="43179" h="62864">
                <a:moveTo>
                  <a:pt x="39395" y="0"/>
                </a:moveTo>
                <a:lnTo>
                  <a:pt x="7035" y="0"/>
                </a:lnTo>
                <a:lnTo>
                  <a:pt x="2311" y="33527"/>
                </a:lnTo>
                <a:lnTo>
                  <a:pt x="9080" y="33870"/>
                </a:lnTo>
                <a:lnTo>
                  <a:pt x="12014" y="30060"/>
                </a:lnTo>
                <a:lnTo>
                  <a:pt x="16103" y="27914"/>
                </a:lnTo>
                <a:lnTo>
                  <a:pt x="37781" y="27914"/>
                </a:lnTo>
                <a:lnTo>
                  <a:pt x="36395" y="26058"/>
                </a:lnTo>
                <a:lnTo>
                  <a:pt x="34250" y="24803"/>
                </a:lnTo>
                <a:lnTo>
                  <a:pt x="10236" y="24803"/>
                </a:lnTo>
                <a:lnTo>
                  <a:pt x="12903" y="7645"/>
                </a:lnTo>
                <a:lnTo>
                  <a:pt x="39395" y="7645"/>
                </a:lnTo>
                <a:lnTo>
                  <a:pt x="39395" y="0"/>
                </a:lnTo>
                <a:close/>
              </a:path>
              <a:path w="43179" h="62864">
                <a:moveTo>
                  <a:pt x="22326" y="20891"/>
                </a:moveTo>
                <a:lnTo>
                  <a:pt x="16725" y="20891"/>
                </a:lnTo>
                <a:lnTo>
                  <a:pt x="12903" y="22758"/>
                </a:lnTo>
                <a:lnTo>
                  <a:pt x="10236" y="24803"/>
                </a:lnTo>
                <a:lnTo>
                  <a:pt x="34250" y="24803"/>
                </a:lnTo>
                <a:lnTo>
                  <a:pt x="29810" y="22204"/>
                </a:lnTo>
                <a:lnTo>
                  <a:pt x="22326" y="2089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896071" y="2868904"/>
            <a:ext cx="71323" cy="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21523" y="2432341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21523" y="241438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5" h="6985">
                <a:moveTo>
                  <a:pt x="0" y="0"/>
                </a:moveTo>
                <a:lnTo>
                  <a:pt x="44983" y="0"/>
                </a:lnTo>
                <a:lnTo>
                  <a:pt x="44983" y="6489"/>
                </a:lnTo>
                <a:lnTo>
                  <a:pt x="0" y="648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503667" y="2386558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5" h="62864">
                <a:moveTo>
                  <a:pt x="22936" y="0"/>
                </a:moveTo>
                <a:lnTo>
                  <a:pt x="16802" y="0"/>
                </a:lnTo>
                <a:lnTo>
                  <a:pt x="14312" y="10223"/>
                </a:lnTo>
                <a:lnTo>
                  <a:pt x="10134" y="11201"/>
                </a:lnTo>
                <a:lnTo>
                  <a:pt x="0" y="11912"/>
                </a:lnTo>
                <a:lnTo>
                  <a:pt x="0" y="18135"/>
                </a:lnTo>
                <a:lnTo>
                  <a:pt x="14579" y="18135"/>
                </a:lnTo>
                <a:lnTo>
                  <a:pt x="14579" y="62496"/>
                </a:lnTo>
                <a:lnTo>
                  <a:pt x="22936" y="6249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51863" y="2386558"/>
            <a:ext cx="161975" cy="641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745297" y="2379154"/>
            <a:ext cx="71335" cy="69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5942684" y="2008756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508681" y="2964307"/>
            <a:ext cx="1581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2222" sz="750" spc="-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22222" sz="7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103487" y="1871827"/>
            <a:ext cx="0" cy="428625"/>
          </a:xfrm>
          <a:custGeom>
            <a:avLst/>
            <a:gdLst/>
            <a:ahLst/>
            <a:cxnLst/>
            <a:rect l="l" t="t" r="r" b="b"/>
            <a:pathLst>
              <a:path w="0" h="428625">
                <a:moveTo>
                  <a:pt x="0" y="0"/>
                </a:moveTo>
                <a:lnTo>
                  <a:pt x="0" y="428409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03487" y="2553918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41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103494" y="2300236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682"/>
                </a:lnTo>
              </a:path>
            </a:pathLst>
          </a:custGeom>
          <a:ln w="5101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077986" y="2300236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51638" y="0"/>
                </a:moveTo>
                <a:lnTo>
                  <a:pt x="0" y="0"/>
                </a:lnTo>
                <a:lnTo>
                  <a:pt x="25819" y="96393"/>
                </a:lnTo>
                <a:lnTo>
                  <a:pt x="516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077351" y="2457538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25831" y="0"/>
                </a:moveTo>
                <a:lnTo>
                  <a:pt x="0" y="96380"/>
                </a:lnTo>
                <a:lnTo>
                  <a:pt x="51650" y="96380"/>
                </a:lnTo>
                <a:lnTo>
                  <a:pt x="258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152772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200753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180179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180179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254372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302353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281792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281792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355985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403966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383404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383404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457585" y="2296642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59" h="192405">
                <a:moveTo>
                  <a:pt x="47993" y="191973"/>
                </a:moveTo>
                <a:lnTo>
                  <a:pt x="47993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505578" y="2160104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485017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485017" y="224914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436736" y="1567014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300198" y="1567014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389238" y="15464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389238" y="154644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436736" y="167011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300198" y="167011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389238" y="164955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89238" y="164955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436736" y="177096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300198" y="177096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389238" y="175039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389238" y="175039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436736" y="1871827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83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300198" y="1871827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89238" y="185125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8"/>
                </a:moveTo>
                <a:lnTo>
                  <a:pt x="411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89238" y="1851253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7" y="41148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78138" y="1647291"/>
            <a:ext cx="2245995" cy="979805"/>
          </a:xfrm>
          <a:custGeom>
            <a:avLst/>
            <a:gdLst/>
            <a:ahLst/>
            <a:cxnLst/>
            <a:rect l="l" t="t" r="r" b="b"/>
            <a:pathLst>
              <a:path w="2245995" h="979805">
                <a:moveTo>
                  <a:pt x="0" y="0"/>
                </a:moveTo>
                <a:lnTo>
                  <a:pt x="2245753" y="0"/>
                </a:lnTo>
                <a:lnTo>
                  <a:pt x="2245753" y="979335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407496" y="261531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236173" y="1630895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76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493543" y="2009381"/>
            <a:ext cx="1558290" cy="813435"/>
          </a:xfrm>
          <a:custGeom>
            <a:avLst/>
            <a:gdLst/>
            <a:ahLst/>
            <a:cxnLst/>
            <a:rect l="l" t="t" r="r" b="b"/>
            <a:pathLst>
              <a:path w="1558289" h="813435">
                <a:moveTo>
                  <a:pt x="1557972" y="676325"/>
                </a:moveTo>
                <a:lnTo>
                  <a:pt x="1557972" y="0"/>
                </a:lnTo>
                <a:lnTo>
                  <a:pt x="0" y="0"/>
                </a:lnTo>
                <a:lnTo>
                  <a:pt x="0" y="812888"/>
                </a:lnTo>
              </a:path>
            </a:pathLst>
          </a:custGeom>
          <a:ln w="15874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76944" y="2760306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116187" y="2925432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33210" y="0"/>
                </a:moveTo>
                <a:lnTo>
                  <a:pt x="0" y="0"/>
                </a:lnTo>
                <a:lnTo>
                  <a:pt x="16598" y="61950"/>
                </a:lnTo>
                <a:lnTo>
                  <a:pt x="3321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035119" y="232194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32786" y="1748967"/>
            <a:ext cx="1193800" cy="1238885"/>
          </a:xfrm>
          <a:custGeom>
            <a:avLst/>
            <a:gdLst/>
            <a:ahLst/>
            <a:cxnLst/>
            <a:rect l="l" t="t" r="r" b="b"/>
            <a:pathLst>
              <a:path w="1193800" h="1238885">
                <a:moveTo>
                  <a:pt x="0" y="1073302"/>
                </a:moveTo>
                <a:lnTo>
                  <a:pt x="0" y="1238415"/>
                </a:lnTo>
                <a:lnTo>
                  <a:pt x="1193774" y="1238415"/>
                </a:lnTo>
                <a:lnTo>
                  <a:pt x="1193774" y="0"/>
                </a:lnTo>
                <a:lnTo>
                  <a:pt x="60172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152738" y="2800680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350329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111946" y="187891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116175" y="26571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309949" y="23745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63"/>
                </a:lnTo>
                <a:lnTo>
                  <a:pt x="33197" y="61963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672979" y="153842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63"/>
                </a:lnTo>
                <a:lnTo>
                  <a:pt x="33210" y="61963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672979" y="2375064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611" y="0"/>
                </a:moveTo>
                <a:lnTo>
                  <a:pt x="0" y="61950"/>
                </a:lnTo>
                <a:lnTo>
                  <a:pt x="33210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168092" y="173236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63" y="0"/>
                </a:moveTo>
                <a:lnTo>
                  <a:pt x="0" y="16598"/>
                </a:lnTo>
                <a:lnTo>
                  <a:pt x="61963" y="33210"/>
                </a:lnTo>
                <a:lnTo>
                  <a:pt x="6196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095588" y="1528482"/>
            <a:ext cx="62230" cy="26670"/>
          </a:xfrm>
          <a:custGeom>
            <a:avLst/>
            <a:gdLst/>
            <a:ahLst/>
            <a:cxnLst/>
            <a:rect l="l" t="t" r="r" b="b"/>
            <a:pathLst>
              <a:path w="62229" h="26669">
                <a:moveTo>
                  <a:pt x="61950" y="0"/>
                </a:moveTo>
                <a:lnTo>
                  <a:pt x="0" y="16598"/>
                </a:lnTo>
                <a:lnTo>
                  <a:pt x="61950" y="26555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93543" y="1992782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210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32786" y="2784081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947405" y="2640570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210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002942" y="2179091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50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40214" y="297078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627640" y="297078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197"/>
                </a:lnTo>
                <a:lnTo>
                  <a:pt x="61950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250689" y="2704325"/>
            <a:ext cx="184797" cy="1896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578634" y="2808465"/>
            <a:ext cx="48260" cy="37465"/>
          </a:xfrm>
          <a:custGeom>
            <a:avLst/>
            <a:gdLst/>
            <a:ahLst/>
            <a:cxnLst/>
            <a:rect l="l" t="t" r="r" b="b"/>
            <a:pathLst>
              <a:path w="48259" h="37464">
                <a:moveTo>
                  <a:pt x="16441" y="3479"/>
                </a:moveTo>
                <a:lnTo>
                  <a:pt x="25864" y="387"/>
                </a:lnTo>
                <a:lnTo>
                  <a:pt x="34770" y="0"/>
                </a:lnTo>
                <a:lnTo>
                  <a:pt x="42090" y="2222"/>
                </a:lnTo>
                <a:lnTo>
                  <a:pt x="46756" y="6959"/>
                </a:lnTo>
                <a:lnTo>
                  <a:pt x="47772" y="13597"/>
                </a:lnTo>
                <a:lnTo>
                  <a:pt x="45202" y="20883"/>
                </a:lnTo>
                <a:lnTo>
                  <a:pt x="39557" y="27796"/>
                </a:lnTo>
                <a:lnTo>
                  <a:pt x="31351" y="33312"/>
                </a:lnTo>
                <a:lnTo>
                  <a:pt x="21925" y="36690"/>
                </a:lnTo>
                <a:lnTo>
                  <a:pt x="13013" y="37225"/>
                </a:lnTo>
                <a:lnTo>
                  <a:pt x="5685" y="35056"/>
                </a:lnTo>
                <a:lnTo>
                  <a:pt x="1010" y="30327"/>
                </a:lnTo>
                <a:lnTo>
                  <a:pt x="0" y="23687"/>
                </a:lnTo>
                <a:lnTo>
                  <a:pt x="2572" y="16346"/>
                </a:lnTo>
                <a:lnTo>
                  <a:pt x="8222" y="9283"/>
                </a:lnTo>
                <a:lnTo>
                  <a:pt x="16441" y="34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746700" y="2932264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4" h="312419">
                <a:moveTo>
                  <a:pt x="0" y="0"/>
                </a:moveTo>
                <a:lnTo>
                  <a:pt x="44742" y="236169"/>
                </a:lnTo>
                <a:lnTo>
                  <a:pt x="38243" y="238156"/>
                </a:lnTo>
                <a:lnTo>
                  <a:pt x="24430" y="245362"/>
                </a:lnTo>
                <a:lnTo>
                  <a:pt x="11829" y="259652"/>
                </a:lnTo>
                <a:lnTo>
                  <a:pt x="8966" y="282892"/>
                </a:lnTo>
                <a:lnTo>
                  <a:pt x="58674" y="312229"/>
                </a:lnTo>
                <a:lnTo>
                  <a:pt x="135242" y="286880"/>
                </a:lnTo>
                <a:lnTo>
                  <a:pt x="135242" y="3082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746700" y="2932264"/>
            <a:ext cx="135255" cy="312420"/>
          </a:xfrm>
          <a:custGeom>
            <a:avLst/>
            <a:gdLst/>
            <a:ahLst/>
            <a:cxnLst/>
            <a:rect l="l" t="t" r="r" b="b"/>
            <a:pathLst>
              <a:path w="135254" h="312419">
                <a:moveTo>
                  <a:pt x="0" y="0"/>
                </a:moveTo>
                <a:lnTo>
                  <a:pt x="135242" y="30822"/>
                </a:lnTo>
                <a:lnTo>
                  <a:pt x="135242" y="286880"/>
                </a:lnTo>
                <a:lnTo>
                  <a:pt x="58674" y="312229"/>
                </a:lnTo>
                <a:lnTo>
                  <a:pt x="8966" y="282892"/>
                </a:lnTo>
                <a:lnTo>
                  <a:pt x="11829" y="259652"/>
                </a:lnTo>
                <a:lnTo>
                  <a:pt x="24430" y="245362"/>
                </a:lnTo>
                <a:lnTo>
                  <a:pt x="38243" y="238156"/>
                </a:lnTo>
                <a:lnTo>
                  <a:pt x="44742" y="236169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613274" y="2593161"/>
            <a:ext cx="328523" cy="356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784000" y="2934258"/>
            <a:ext cx="46355" cy="299085"/>
          </a:xfrm>
          <a:custGeom>
            <a:avLst/>
            <a:gdLst/>
            <a:ahLst/>
            <a:cxnLst/>
            <a:rect l="l" t="t" r="r" b="b"/>
            <a:pathLst>
              <a:path w="46354" h="299085">
                <a:moveTo>
                  <a:pt x="0" y="298792"/>
                </a:moveTo>
                <a:lnTo>
                  <a:pt x="4488" y="280778"/>
                </a:lnTo>
                <a:lnTo>
                  <a:pt x="15781" y="266914"/>
                </a:lnTo>
                <a:lnTo>
                  <a:pt x="30619" y="257057"/>
                </a:lnTo>
                <a:lnTo>
                  <a:pt x="45745" y="251066"/>
                </a:lnTo>
                <a:lnTo>
                  <a:pt x="18872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895862" y="2915868"/>
            <a:ext cx="33020" cy="51435"/>
          </a:xfrm>
          <a:custGeom>
            <a:avLst/>
            <a:gdLst/>
            <a:ahLst/>
            <a:cxnLst/>
            <a:rect l="l" t="t" r="r" b="b"/>
            <a:pathLst>
              <a:path w="33020" h="51435">
                <a:moveTo>
                  <a:pt x="0" y="23355"/>
                </a:moveTo>
                <a:lnTo>
                  <a:pt x="2403" y="13692"/>
                </a:lnTo>
                <a:lnTo>
                  <a:pt x="6900" y="6081"/>
                </a:lnTo>
                <a:lnTo>
                  <a:pt x="12796" y="1268"/>
                </a:lnTo>
                <a:lnTo>
                  <a:pt x="19392" y="0"/>
                </a:lnTo>
                <a:lnTo>
                  <a:pt x="25476" y="2730"/>
                </a:lnTo>
                <a:lnTo>
                  <a:pt x="30019" y="8816"/>
                </a:lnTo>
                <a:lnTo>
                  <a:pt x="32605" y="17327"/>
                </a:lnTo>
                <a:lnTo>
                  <a:pt x="32816" y="27330"/>
                </a:lnTo>
                <a:lnTo>
                  <a:pt x="30411" y="37072"/>
                </a:lnTo>
                <a:lnTo>
                  <a:pt x="25911" y="44857"/>
                </a:lnTo>
                <a:lnTo>
                  <a:pt x="20015" y="49845"/>
                </a:lnTo>
                <a:lnTo>
                  <a:pt x="13423" y="51193"/>
                </a:lnTo>
                <a:lnTo>
                  <a:pt x="7343" y="48383"/>
                </a:lnTo>
                <a:lnTo>
                  <a:pt x="2797" y="42122"/>
                </a:lnTo>
                <a:lnTo>
                  <a:pt x="207" y="33437"/>
                </a:lnTo>
                <a:lnTo>
                  <a:pt x="0" y="2335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665268" y="2873971"/>
            <a:ext cx="0" cy="324485"/>
          </a:xfrm>
          <a:custGeom>
            <a:avLst/>
            <a:gdLst/>
            <a:ahLst/>
            <a:cxnLst/>
            <a:rect l="l" t="t" r="r" b="b"/>
            <a:pathLst>
              <a:path w="0" h="324485">
                <a:moveTo>
                  <a:pt x="0" y="323888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650714" y="2830080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09" h="53975">
                <a:moveTo>
                  <a:pt x="14389" y="0"/>
                </a:moveTo>
                <a:lnTo>
                  <a:pt x="0" y="53708"/>
                </a:lnTo>
                <a:lnTo>
                  <a:pt x="28778" y="53708"/>
                </a:lnTo>
                <a:lnTo>
                  <a:pt x="14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651057" y="3188042"/>
            <a:ext cx="29209" cy="53975"/>
          </a:xfrm>
          <a:custGeom>
            <a:avLst/>
            <a:gdLst/>
            <a:ahLst/>
            <a:cxnLst/>
            <a:rect l="l" t="t" r="r" b="b"/>
            <a:pathLst>
              <a:path w="29209" h="53975">
                <a:moveTo>
                  <a:pt x="28790" y="0"/>
                </a:moveTo>
                <a:lnTo>
                  <a:pt x="0" y="0"/>
                </a:lnTo>
                <a:lnTo>
                  <a:pt x="14401" y="53682"/>
                </a:lnTo>
                <a:lnTo>
                  <a:pt x="287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296958" y="2269388"/>
            <a:ext cx="106045" cy="31115"/>
          </a:xfrm>
          <a:custGeom>
            <a:avLst/>
            <a:gdLst/>
            <a:ahLst/>
            <a:cxnLst/>
            <a:rect l="l" t="t" r="r" b="b"/>
            <a:pathLst>
              <a:path w="106045" h="31114">
                <a:moveTo>
                  <a:pt x="0" y="30822"/>
                </a:moveTo>
                <a:lnTo>
                  <a:pt x="105676" y="30822"/>
                </a:lnTo>
                <a:lnTo>
                  <a:pt x="105676" y="0"/>
                </a:lnTo>
                <a:lnTo>
                  <a:pt x="0" y="0"/>
                </a:lnTo>
                <a:lnTo>
                  <a:pt x="0" y="308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296957" y="2263038"/>
            <a:ext cx="106045" cy="12700"/>
          </a:xfrm>
          <a:custGeom>
            <a:avLst/>
            <a:gdLst/>
            <a:ahLst/>
            <a:cxnLst/>
            <a:rect l="l" t="t" r="r" b="b"/>
            <a:pathLst>
              <a:path w="106045" h="12700">
                <a:moveTo>
                  <a:pt x="0" y="12700"/>
                </a:moveTo>
                <a:lnTo>
                  <a:pt x="105676" y="12700"/>
                </a:lnTo>
                <a:lnTo>
                  <a:pt x="105676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296957" y="2293848"/>
            <a:ext cx="106045" cy="12700"/>
          </a:xfrm>
          <a:custGeom>
            <a:avLst/>
            <a:gdLst/>
            <a:ahLst/>
            <a:cxnLst/>
            <a:rect l="l" t="t" r="r" b="b"/>
            <a:pathLst>
              <a:path w="106045" h="12700">
                <a:moveTo>
                  <a:pt x="0" y="12699"/>
                </a:moveTo>
                <a:lnTo>
                  <a:pt x="105676" y="12699"/>
                </a:lnTo>
                <a:lnTo>
                  <a:pt x="105676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455809" y="226938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455809" y="230019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614661" y="226938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614661" y="230019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66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916645" y="2229561"/>
            <a:ext cx="374015" cy="395605"/>
          </a:xfrm>
          <a:custGeom>
            <a:avLst/>
            <a:gdLst/>
            <a:ahLst/>
            <a:cxnLst/>
            <a:rect l="l" t="t" r="r" b="b"/>
            <a:pathLst>
              <a:path w="374014" h="395605">
                <a:moveTo>
                  <a:pt x="0" y="395033"/>
                </a:moveTo>
                <a:lnTo>
                  <a:pt x="373684" y="395033"/>
                </a:lnTo>
                <a:lnTo>
                  <a:pt x="373684" y="0"/>
                </a:lnTo>
                <a:lnTo>
                  <a:pt x="0" y="0"/>
                </a:lnTo>
                <a:lnTo>
                  <a:pt x="0" y="39503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856257" y="2314244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30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3856257" y="2314244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30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223579" y="2307894"/>
            <a:ext cx="133489" cy="2269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947405" y="1892998"/>
            <a:ext cx="185420" cy="929640"/>
          </a:xfrm>
          <a:custGeom>
            <a:avLst/>
            <a:gdLst/>
            <a:ahLst/>
            <a:cxnLst/>
            <a:rect l="l" t="t" r="r" b="b"/>
            <a:pathLst>
              <a:path w="185420" h="929639">
                <a:moveTo>
                  <a:pt x="185381" y="929271"/>
                </a:moveTo>
                <a:lnTo>
                  <a:pt x="185381" y="764171"/>
                </a:lnTo>
                <a:lnTo>
                  <a:pt x="0" y="764171"/>
                </a:lnTo>
                <a:lnTo>
                  <a:pt x="0" y="302704"/>
                </a:lnTo>
                <a:lnTo>
                  <a:pt x="183057" y="302704"/>
                </a:lnTo>
                <a:lnTo>
                  <a:pt x="183057" y="0"/>
                </a:lnTo>
              </a:path>
            </a:pathLst>
          </a:custGeom>
          <a:ln w="9525">
            <a:solidFill>
              <a:srgbClr val="009D57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095588" y="1545081"/>
            <a:ext cx="1594485" cy="1442720"/>
          </a:xfrm>
          <a:custGeom>
            <a:avLst/>
            <a:gdLst/>
            <a:ahLst/>
            <a:cxnLst/>
            <a:rect l="l" t="t" r="r" b="b"/>
            <a:pathLst>
              <a:path w="1594485" h="1442720">
                <a:moveTo>
                  <a:pt x="1206576" y="1442300"/>
                </a:moveTo>
                <a:lnTo>
                  <a:pt x="1594002" y="1442300"/>
                </a:lnTo>
                <a:lnTo>
                  <a:pt x="1594002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 txBox="1"/>
          <p:nvPr/>
        </p:nvSpPr>
        <p:spPr>
          <a:xfrm>
            <a:off x="3239392" y="2369302"/>
            <a:ext cx="1822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7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ct</a:t>
            </a:r>
            <a:endParaRPr sz="5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3515419" y="2856896"/>
            <a:ext cx="2216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nA</a:t>
            </a:r>
            <a:endParaRPr sz="5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5725882" y="2212224"/>
            <a:ext cx="1498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7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39499" y="4738750"/>
            <a:ext cx="2484120" cy="6407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32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existencia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simultánea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defectos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(si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ambos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fase)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peligrosa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eliminación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rápida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39499" y="6124320"/>
            <a:ext cx="2484120" cy="59055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065" rIns="0" bIns="0" rtlCol="0" vert="horz">
            <a:spAutoFit/>
          </a:bodyPr>
          <a:lstStyle/>
          <a:p>
            <a:pPr marL="36195" marR="117475" indent="635">
              <a:lnSpc>
                <a:spcPct val="100000"/>
              </a:lnSpc>
              <a:spcBef>
                <a:spcPts val="9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interruptor automático depende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usan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separadas 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3165783" y="3584669"/>
            <a:ext cx="3883660" cy="291465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Segundo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aparece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en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 la desconexión rápida es obligatoria. La eliminación 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r>
              <a:rPr dirty="0" baseline="25252" sz="825" b="1">
                <a:solidFill>
                  <a:srgbClr val="231F20"/>
                </a:solidFill>
                <a:latin typeface="Arial"/>
                <a:cs typeface="Arial"/>
              </a:rPr>
              <a:t>er</a:t>
            </a:r>
            <a:r>
              <a:rPr dirty="0" baseline="25252" sz="825" spc="97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endParaRPr sz="800">
              <a:latin typeface="Arial"/>
              <a:cs typeface="Arial"/>
            </a:endParaRPr>
          </a:p>
          <a:p>
            <a:pPr marL="38735" marR="609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Hace referencia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una instalación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que todas las partes conductoras activas  están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conectadas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común,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tal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muestra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F18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 un alto 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 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convencionales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decir, 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735" marR="81280">
              <a:lnSpc>
                <a:spcPct val="100000"/>
              </a:lnSpc>
              <a:spcBef>
                <a:spcPts val="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producir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estar perfectamente ubicado en el  extremo opuesto de la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735" marR="74295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normal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multiplicar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dos la impedancia de bucle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ajuste de defecto anticipado para este dispositivo 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sobreintensidades.</a:t>
            </a:r>
            <a:endParaRPr sz="800">
              <a:latin typeface="Arial"/>
              <a:cs typeface="Arial"/>
            </a:endParaRPr>
          </a:p>
          <a:p>
            <a:pPr marL="38735" marR="8001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además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bajas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 los dos defectos es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(los cuatro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aislados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IT). 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cuatro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usarse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niveles de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4141117" y="6515454"/>
            <a:ext cx="13462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sng" sz="750" spc="8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50" spc="2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endParaRPr sz="7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3192001" y="6579620"/>
            <a:ext cx="94106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cortocircuitos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703" sz="1125" spc="7">
                <a:solidFill>
                  <a:srgbClr val="231F20"/>
                </a:solidFill>
                <a:latin typeface="Arial"/>
                <a:cs typeface="Arial"/>
              </a:rPr>
              <a:t>0,8</a:t>
            </a:r>
            <a:endParaRPr baseline="3703" sz="1125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250048" y="6569113"/>
            <a:ext cx="28003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baseline="38888" sz="75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baseline="38888" sz="750" spc="-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15">
                <a:solidFill>
                  <a:srgbClr val="231F20"/>
                </a:solidFill>
                <a:latin typeface="Symbol"/>
                <a:cs typeface="Symbol"/>
              </a:rPr>
              <a:t></a:t>
            </a:r>
            <a:r>
              <a:rPr dirty="0" sz="750" spc="6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504199" y="6633779"/>
            <a:ext cx="60960" cy="100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5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587624" y="6579616"/>
            <a:ext cx="11239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4702569" y="6579615"/>
            <a:ext cx="3086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4115720" y="6639914"/>
            <a:ext cx="251460" cy="1454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5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5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6666" sz="750" spc="7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3166997" y="6787235"/>
            <a:ext cx="3855085" cy="57912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7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944"/>
              </a:lnSpc>
              <a:spcBef>
                <a:spcPts val="7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(ver subapartado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3.3).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1065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ajuste del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7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distribuye 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la tensión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utilizar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endParaRPr sz="8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5839026" y="7407119"/>
            <a:ext cx="248285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baseline="3703" sz="1125" spc="22">
                <a:solidFill>
                  <a:srgbClr val="231F20"/>
                </a:solidFill>
                <a:latin typeface="Symbol"/>
                <a:cs typeface="Symbol"/>
              </a:rPr>
              <a:t></a:t>
            </a:r>
            <a:r>
              <a:rPr dirty="0" baseline="3703" sz="1125" spc="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5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6061790" y="7468951"/>
            <a:ext cx="5969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5">
                <a:solidFill>
                  <a:srgbClr val="231F20"/>
                </a:solidFill>
                <a:latin typeface="Arial"/>
                <a:cs typeface="Arial"/>
              </a:rPr>
              <a:t>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6384039" y="7479538"/>
            <a:ext cx="11303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3192026" y="7479537"/>
            <a:ext cx="26104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compuesto</a:t>
            </a:r>
            <a:r>
              <a:rPr dirty="0" sz="800" spc="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spc="-5">
                <a:solidFill>
                  <a:srgbClr val="231F20"/>
                </a:solidFill>
                <a:latin typeface="Arial"/>
                <a:cs typeface="Arial"/>
              </a:rPr>
              <a:t>0,8</a:t>
            </a:r>
            <a:endParaRPr sz="7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6291931" y="7543103"/>
            <a:ext cx="5969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179799" y="7479537"/>
            <a:ext cx="3486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340" algn="l"/>
              </a:tabLst>
            </a:pPr>
            <a:r>
              <a:rPr dirty="0" sz="750">
                <a:solidFill>
                  <a:srgbClr val="231F20"/>
                </a:solidFill>
                <a:latin typeface="Symbol"/>
                <a:cs typeface="Symbol"/>
              </a:rPr>
              <a:t></a:t>
            </a:r>
            <a:r>
              <a:rPr dirty="0" sz="750" spc="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50" i="1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5880888" y="7555481"/>
            <a:ext cx="163830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5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5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endParaRPr sz="7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6018726" y="7617313"/>
            <a:ext cx="55880" cy="996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4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3191259" y="7679587"/>
            <a:ext cx="3837304" cy="2572385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disparo máximos</a:t>
            </a:r>
            <a:endParaRPr sz="800">
              <a:latin typeface="Arial"/>
              <a:cs typeface="Arial"/>
            </a:endParaRPr>
          </a:p>
          <a:p>
            <a:pPr marL="13335" marR="88900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para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que  están interconectadas las diferentes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transformación:</a:t>
            </a:r>
            <a:endParaRPr sz="800">
              <a:latin typeface="Arial"/>
              <a:cs typeface="Arial"/>
            </a:endParaRPr>
          </a:p>
          <a:p>
            <a:pPr marL="12700" marR="11747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transformación, el disparo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F8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interconectadas,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es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5 s. Esto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al hecho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situación de doble defecto en este  grupo provocará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esquema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independiente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transformación, el disparo máximo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no  interconectadas,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desconexión máximo 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s. Esto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al hecho  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que toda situación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doble defecto derivada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otro defecto de aislamiento de otro grupo generará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limitada por las diferentes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esquema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526926" y="10132948"/>
            <a:ext cx="2265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Según el “método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convencional”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descrito en el primer  ejemplo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3.3.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4301426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199180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36289" y="6455574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75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818" y="1371725"/>
            <a:ext cx="3589020" cy="46482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3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dependen de los aparatos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3489" y="2402128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79892" y="2374709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32" y="182041"/>
                </a:moveTo>
                <a:lnTo>
                  <a:pt x="357531" y="133649"/>
                </a:lnTo>
                <a:lnTo>
                  <a:pt x="339184" y="90164"/>
                </a:lnTo>
                <a:lnTo>
                  <a:pt x="310724" y="53320"/>
                </a:lnTo>
                <a:lnTo>
                  <a:pt x="273887" y="24855"/>
                </a:lnTo>
                <a:lnTo>
                  <a:pt x="230406" y="6503"/>
                </a:lnTo>
                <a:lnTo>
                  <a:pt x="182016" y="0"/>
                </a:lnTo>
                <a:lnTo>
                  <a:pt x="133630" y="6503"/>
                </a:lnTo>
                <a:lnTo>
                  <a:pt x="90151" y="24855"/>
                </a:lnTo>
                <a:lnTo>
                  <a:pt x="53313" y="53320"/>
                </a:lnTo>
                <a:lnTo>
                  <a:pt x="24851" y="90164"/>
                </a:lnTo>
                <a:lnTo>
                  <a:pt x="6502" y="133649"/>
                </a:lnTo>
                <a:lnTo>
                  <a:pt x="0" y="182041"/>
                </a:lnTo>
                <a:lnTo>
                  <a:pt x="6502" y="230431"/>
                </a:lnTo>
                <a:lnTo>
                  <a:pt x="24851" y="273912"/>
                </a:lnTo>
                <a:lnTo>
                  <a:pt x="53313" y="310749"/>
                </a:lnTo>
                <a:lnTo>
                  <a:pt x="90151" y="339209"/>
                </a:lnTo>
                <a:lnTo>
                  <a:pt x="133630" y="357556"/>
                </a:lnTo>
                <a:lnTo>
                  <a:pt x="182016" y="364058"/>
                </a:lnTo>
                <a:lnTo>
                  <a:pt x="230406" y="357556"/>
                </a:lnTo>
                <a:lnTo>
                  <a:pt x="273887" y="339209"/>
                </a:lnTo>
                <a:lnTo>
                  <a:pt x="310724" y="310749"/>
                </a:lnTo>
                <a:lnTo>
                  <a:pt x="339184" y="273912"/>
                </a:lnTo>
                <a:lnTo>
                  <a:pt x="357531" y="230431"/>
                </a:lnTo>
                <a:lnTo>
                  <a:pt x="364032" y="18204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66125" y="2372804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89" h="364489">
                <a:moveTo>
                  <a:pt x="364032" y="182016"/>
                </a:moveTo>
                <a:lnTo>
                  <a:pt x="357531" y="133626"/>
                </a:lnTo>
                <a:lnTo>
                  <a:pt x="339184" y="90145"/>
                </a:lnTo>
                <a:lnTo>
                  <a:pt x="310724" y="53308"/>
                </a:lnTo>
                <a:lnTo>
                  <a:pt x="273887" y="24848"/>
                </a:lnTo>
                <a:lnTo>
                  <a:pt x="230406" y="6501"/>
                </a:lnTo>
                <a:lnTo>
                  <a:pt x="182016" y="0"/>
                </a:lnTo>
                <a:lnTo>
                  <a:pt x="133630" y="6501"/>
                </a:lnTo>
                <a:lnTo>
                  <a:pt x="90151" y="24848"/>
                </a:lnTo>
                <a:lnTo>
                  <a:pt x="53313" y="53308"/>
                </a:lnTo>
                <a:lnTo>
                  <a:pt x="24851" y="90145"/>
                </a:lnTo>
                <a:lnTo>
                  <a:pt x="6502" y="133626"/>
                </a:lnTo>
                <a:lnTo>
                  <a:pt x="0" y="182016"/>
                </a:lnTo>
                <a:lnTo>
                  <a:pt x="6502" y="230410"/>
                </a:lnTo>
                <a:lnTo>
                  <a:pt x="24851" y="273892"/>
                </a:lnTo>
                <a:lnTo>
                  <a:pt x="53313" y="310729"/>
                </a:lnTo>
                <a:lnTo>
                  <a:pt x="90151" y="339186"/>
                </a:lnTo>
                <a:lnTo>
                  <a:pt x="133630" y="357532"/>
                </a:lnTo>
                <a:lnTo>
                  <a:pt x="182016" y="364032"/>
                </a:lnTo>
                <a:lnTo>
                  <a:pt x="230406" y="357532"/>
                </a:lnTo>
                <a:lnTo>
                  <a:pt x="273887" y="339186"/>
                </a:lnTo>
                <a:lnTo>
                  <a:pt x="310724" y="310729"/>
                </a:lnTo>
                <a:lnTo>
                  <a:pt x="339184" y="273892"/>
                </a:lnTo>
                <a:lnTo>
                  <a:pt x="357531" y="230410"/>
                </a:lnTo>
                <a:lnTo>
                  <a:pt x="364032" y="18201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135251" y="2257217"/>
            <a:ext cx="3321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70" algn="l"/>
              </a:tabLst>
            </a:pPr>
            <a:r>
              <a:rPr dirty="0" u="sng" sz="800" i="1">
                <a:solidFill>
                  <a:srgbClr val="009D57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3603" y="2257217"/>
            <a:ext cx="1358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40" i="1">
                <a:solidFill>
                  <a:srgbClr val="009D57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60">
                <a:solidFill>
                  <a:srgbClr val="009D57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23489" y="2706953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47951" y="2706953"/>
            <a:ext cx="262890" cy="0"/>
          </a:xfrm>
          <a:custGeom>
            <a:avLst/>
            <a:gdLst/>
            <a:ahLst/>
            <a:cxnLst/>
            <a:rect l="l" t="t" r="r" b="b"/>
            <a:pathLst>
              <a:path w="262889" h="0">
                <a:moveTo>
                  <a:pt x="0" y="0"/>
                </a:moveTo>
                <a:lnTo>
                  <a:pt x="2627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23489" y="2505239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24468" y="2505239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 h="0">
                <a:moveTo>
                  <a:pt x="0" y="0"/>
                </a:moveTo>
                <a:lnTo>
                  <a:pt x="1862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23489" y="2606090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5" h="0">
                <a:moveTo>
                  <a:pt x="0" y="0"/>
                </a:moveTo>
                <a:lnTo>
                  <a:pt x="204396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49952" y="2404439"/>
            <a:ext cx="0" cy="504825"/>
          </a:xfrm>
          <a:custGeom>
            <a:avLst/>
            <a:gdLst/>
            <a:ahLst/>
            <a:cxnLst/>
            <a:rect l="l" t="t" r="r" b="b"/>
            <a:pathLst>
              <a:path w="0" h="504825">
                <a:moveTo>
                  <a:pt x="0" y="0"/>
                </a:moveTo>
                <a:lnTo>
                  <a:pt x="0" y="5044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49952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48352" y="2506052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8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48352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346740" y="2607665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2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34674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45140" y="2709265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6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24514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95915" y="3520833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59" h="224789">
                <a:moveTo>
                  <a:pt x="0" y="224536"/>
                </a:moveTo>
                <a:lnTo>
                  <a:pt x="517537" y="224536"/>
                </a:lnTo>
                <a:lnTo>
                  <a:pt x="517537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57143" y="3520833"/>
            <a:ext cx="518159" cy="224790"/>
          </a:xfrm>
          <a:custGeom>
            <a:avLst/>
            <a:gdLst/>
            <a:ahLst/>
            <a:cxnLst/>
            <a:rect l="l" t="t" r="r" b="b"/>
            <a:pathLst>
              <a:path w="518160" h="224789">
                <a:moveTo>
                  <a:pt x="0" y="224536"/>
                </a:moveTo>
                <a:lnTo>
                  <a:pt x="517537" y="224536"/>
                </a:lnTo>
                <a:lnTo>
                  <a:pt x="517537" y="0"/>
                </a:lnTo>
                <a:lnTo>
                  <a:pt x="0" y="0"/>
                </a:lnTo>
                <a:lnTo>
                  <a:pt x="0" y="2245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95779" y="374378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051" y="379776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146388" y="2802876"/>
            <a:ext cx="366395" cy="806450"/>
          </a:xfrm>
          <a:custGeom>
            <a:avLst/>
            <a:gdLst/>
            <a:ahLst/>
            <a:cxnLst/>
            <a:rect l="l" t="t" r="r" b="b"/>
            <a:pathLst>
              <a:path w="366395" h="806450">
                <a:moveTo>
                  <a:pt x="366204" y="0"/>
                </a:moveTo>
                <a:lnTo>
                  <a:pt x="366204" y="805853"/>
                </a:lnTo>
                <a:lnTo>
                  <a:pt x="0" y="805853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696846" y="2317807"/>
            <a:ext cx="144145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819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74098" y="3173377"/>
            <a:ext cx="3765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34722" sz="600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34722" sz="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18689" y="2808553"/>
            <a:ext cx="2148840" cy="0"/>
          </a:xfrm>
          <a:custGeom>
            <a:avLst/>
            <a:gdLst/>
            <a:ahLst/>
            <a:cxnLst/>
            <a:rect l="l" t="t" r="r" b="b"/>
            <a:pathLst>
              <a:path w="2148840" h="0">
                <a:moveTo>
                  <a:pt x="0" y="0"/>
                </a:moveTo>
                <a:lnTo>
                  <a:pt x="2148763" y="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126953" y="2810878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11180" y="2404439"/>
            <a:ext cx="0" cy="504825"/>
          </a:xfrm>
          <a:custGeom>
            <a:avLst/>
            <a:gdLst/>
            <a:ahLst/>
            <a:cxnLst/>
            <a:rect l="l" t="t" r="r" b="b"/>
            <a:pathLst>
              <a:path w="0" h="504825">
                <a:moveTo>
                  <a:pt x="0" y="0"/>
                </a:moveTo>
                <a:lnTo>
                  <a:pt x="0" y="5044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81118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09580" y="2506052"/>
            <a:ext cx="0" cy="403225"/>
          </a:xfrm>
          <a:custGeom>
            <a:avLst/>
            <a:gdLst/>
            <a:ahLst/>
            <a:cxnLst/>
            <a:rect l="l" t="t" r="r" b="b"/>
            <a:pathLst>
              <a:path w="0" h="403225">
                <a:moveTo>
                  <a:pt x="0" y="0"/>
                </a:moveTo>
                <a:lnTo>
                  <a:pt x="0" y="4028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09580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607968" y="2607665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2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607968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06368" y="2709265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6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06368" y="3121672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11180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09580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607968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06368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549952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448352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346739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45139" y="331826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599"/>
                </a:lnTo>
              </a:path>
            </a:pathLst>
          </a:custGeom>
          <a:ln w="127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88181" y="2810878"/>
            <a:ext cx="0" cy="707390"/>
          </a:xfrm>
          <a:custGeom>
            <a:avLst/>
            <a:gdLst/>
            <a:ahLst/>
            <a:cxnLst/>
            <a:rect l="l" t="t" r="r" b="b"/>
            <a:pathLst>
              <a:path w="0" h="707389">
                <a:moveTo>
                  <a:pt x="0" y="0"/>
                </a:moveTo>
                <a:lnTo>
                  <a:pt x="0" y="706780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100740" y="3496208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4"/>
                </a:lnTo>
                <a:lnTo>
                  <a:pt x="7908" y="7915"/>
                </a:lnTo>
                <a:lnTo>
                  <a:pt x="2122" y="16502"/>
                </a:lnTo>
                <a:lnTo>
                  <a:pt x="0" y="27012"/>
                </a:lnTo>
                <a:lnTo>
                  <a:pt x="2122" y="37516"/>
                </a:lnTo>
                <a:lnTo>
                  <a:pt x="7908" y="46099"/>
                </a:lnTo>
                <a:lnTo>
                  <a:pt x="16491" y="51889"/>
                </a:lnTo>
                <a:lnTo>
                  <a:pt x="27000" y="54013"/>
                </a:lnTo>
                <a:lnTo>
                  <a:pt x="37514" y="51889"/>
                </a:lnTo>
                <a:lnTo>
                  <a:pt x="46096" y="46099"/>
                </a:lnTo>
                <a:lnTo>
                  <a:pt x="51880" y="37516"/>
                </a:lnTo>
                <a:lnTo>
                  <a:pt x="54000" y="27012"/>
                </a:lnTo>
                <a:lnTo>
                  <a:pt x="51880" y="16502"/>
                </a:lnTo>
                <a:lnTo>
                  <a:pt x="46096" y="7915"/>
                </a:lnTo>
                <a:lnTo>
                  <a:pt x="37514" y="2124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361969" y="3496208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10" h="54610">
                <a:moveTo>
                  <a:pt x="27000" y="0"/>
                </a:moveTo>
                <a:lnTo>
                  <a:pt x="16491" y="2124"/>
                </a:lnTo>
                <a:lnTo>
                  <a:pt x="7908" y="7915"/>
                </a:lnTo>
                <a:lnTo>
                  <a:pt x="2122" y="16502"/>
                </a:lnTo>
                <a:lnTo>
                  <a:pt x="0" y="27012"/>
                </a:lnTo>
                <a:lnTo>
                  <a:pt x="2122" y="37516"/>
                </a:lnTo>
                <a:lnTo>
                  <a:pt x="7908" y="46099"/>
                </a:lnTo>
                <a:lnTo>
                  <a:pt x="16491" y="51889"/>
                </a:lnTo>
                <a:lnTo>
                  <a:pt x="27000" y="54013"/>
                </a:lnTo>
                <a:lnTo>
                  <a:pt x="37514" y="51889"/>
                </a:lnTo>
                <a:lnTo>
                  <a:pt x="46096" y="46099"/>
                </a:lnTo>
                <a:lnTo>
                  <a:pt x="51880" y="37516"/>
                </a:lnTo>
                <a:lnTo>
                  <a:pt x="54000" y="27012"/>
                </a:lnTo>
                <a:lnTo>
                  <a:pt x="51880" y="16502"/>
                </a:lnTo>
                <a:lnTo>
                  <a:pt x="46096" y="7915"/>
                </a:lnTo>
                <a:lnTo>
                  <a:pt x="37514" y="2124"/>
                </a:lnTo>
                <a:lnTo>
                  <a:pt x="27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987081" y="2843878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613073" y="3386474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H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17530" y="2482118"/>
            <a:ext cx="6540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4572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11768" y="2482118"/>
            <a:ext cx="2552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A	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07974" y="2540352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K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42574" y="2485141"/>
            <a:ext cx="698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J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128078" y="3386474"/>
            <a:ext cx="3200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	C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147951" y="2706953"/>
            <a:ext cx="0" cy="428625"/>
          </a:xfrm>
          <a:custGeom>
            <a:avLst/>
            <a:gdLst/>
            <a:ahLst/>
            <a:cxnLst/>
            <a:rect l="l" t="t" r="r" b="b"/>
            <a:pathLst>
              <a:path w="0" h="428625">
                <a:moveTo>
                  <a:pt x="0" y="0"/>
                </a:moveTo>
                <a:lnTo>
                  <a:pt x="0" y="428409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47951" y="3389045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0"/>
                </a:moveTo>
                <a:lnTo>
                  <a:pt x="0" y="35241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47944" y="3135363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682"/>
                </a:lnTo>
              </a:path>
            </a:pathLst>
          </a:custGeom>
          <a:ln w="5101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122436" y="3135363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19">
                <a:moveTo>
                  <a:pt x="51650" y="0"/>
                </a:moveTo>
                <a:lnTo>
                  <a:pt x="0" y="0"/>
                </a:lnTo>
                <a:lnTo>
                  <a:pt x="25819" y="96393"/>
                </a:lnTo>
                <a:lnTo>
                  <a:pt x="516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21814" y="3292665"/>
            <a:ext cx="52069" cy="96520"/>
          </a:xfrm>
          <a:custGeom>
            <a:avLst/>
            <a:gdLst/>
            <a:ahLst/>
            <a:cxnLst/>
            <a:rect l="l" t="t" r="r" b="b"/>
            <a:pathLst>
              <a:path w="52070" h="96520">
                <a:moveTo>
                  <a:pt x="25819" y="0"/>
                </a:moveTo>
                <a:lnTo>
                  <a:pt x="0" y="96393"/>
                </a:lnTo>
                <a:lnTo>
                  <a:pt x="51638" y="96393"/>
                </a:lnTo>
                <a:lnTo>
                  <a:pt x="258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460421" y="3743781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 h="0">
                <a:moveTo>
                  <a:pt x="0" y="0"/>
                </a:moveTo>
                <a:lnTo>
                  <a:pt x="11118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504693" y="3797769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512593" y="3608730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272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197159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4514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224565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35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224565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298759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34674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326178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26178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400372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448352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277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4277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501972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59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49952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5293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529391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458387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506368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485794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48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485794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4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559987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607968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587407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587407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661600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0958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6890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6890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763200" y="2979356"/>
            <a:ext cx="48260" cy="192405"/>
          </a:xfrm>
          <a:custGeom>
            <a:avLst/>
            <a:gdLst/>
            <a:ahLst/>
            <a:cxnLst/>
            <a:rect l="l" t="t" r="r" b="b"/>
            <a:pathLst>
              <a:path w="48260" h="192405">
                <a:moveTo>
                  <a:pt x="47980" y="191973"/>
                </a:moveTo>
                <a:lnTo>
                  <a:pt x="47980" y="95783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11180" y="2842818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5">
                <a:moveTo>
                  <a:pt x="0" y="10961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7906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0"/>
                </a:moveTo>
                <a:lnTo>
                  <a:pt x="41122" y="41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790619" y="293185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47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481173" y="2402128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433687" y="238155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433687" y="238155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481173" y="250523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44648" y="250523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433687" y="248466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33687" y="248466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81173" y="260609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433687" y="2585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433687" y="2585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481173" y="270695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60">
                <a:moveTo>
                  <a:pt x="191973" y="0"/>
                </a:moveTo>
                <a:lnTo>
                  <a:pt x="95796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44648" y="270695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1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433687" y="2686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433687" y="2686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222588" y="2474721"/>
            <a:ext cx="2255520" cy="987425"/>
          </a:xfrm>
          <a:custGeom>
            <a:avLst/>
            <a:gdLst/>
            <a:ahLst/>
            <a:cxnLst/>
            <a:rect l="l" t="t" r="r" b="b"/>
            <a:pathLst>
              <a:path w="2255520" h="987425">
                <a:moveTo>
                  <a:pt x="0" y="0"/>
                </a:moveTo>
                <a:lnTo>
                  <a:pt x="2255329" y="0"/>
                </a:lnTo>
                <a:lnTo>
                  <a:pt x="2255329" y="987044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461522" y="345043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411802" y="2458313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0" y="0"/>
                </a:moveTo>
                <a:lnTo>
                  <a:pt x="0" y="33210"/>
                </a:lnTo>
                <a:lnTo>
                  <a:pt x="61963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428872" y="2844507"/>
            <a:ext cx="667385" cy="676910"/>
          </a:xfrm>
          <a:custGeom>
            <a:avLst/>
            <a:gdLst/>
            <a:ahLst/>
            <a:cxnLst/>
            <a:rect l="l" t="t" r="r" b="b"/>
            <a:pathLst>
              <a:path w="667385" h="676910">
                <a:moveTo>
                  <a:pt x="667042" y="676325"/>
                </a:moveTo>
                <a:lnTo>
                  <a:pt x="667042" y="0"/>
                </a:lnTo>
                <a:lnTo>
                  <a:pt x="0" y="0"/>
                </a:lnTo>
                <a:lnTo>
                  <a:pt x="0" y="631799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412286" y="345886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079519" y="3157067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271585" y="2639110"/>
            <a:ext cx="1299845" cy="882015"/>
          </a:xfrm>
          <a:custGeom>
            <a:avLst/>
            <a:gdLst/>
            <a:ahLst/>
            <a:cxnLst/>
            <a:rect l="l" t="t" r="r" b="b"/>
            <a:pathLst>
              <a:path w="1299845" h="882014">
                <a:moveTo>
                  <a:pt x="1299743" y="881722"/>
                </a:moveTo>
                <a:lnTo>
                  <a:pt x="1299743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54933" y="3276625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554933" y="26331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30">
                <a:moveTo>
                  <a:pt x="16598" y="0"/>
                </a:moveTo>
                <a:lnTo>
                  <a:pt x="0" y="61963"/>
                </a:lnTo>
                <a:lnTo>
                  <a:pt x="33197" y="61963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212555" y="261904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425812" y="282790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29" h="33655">
                <a:moveTo>
                  <a:pt x="61950" y="0"/>
                </a:moveTo>
                <a:lnTo>
                  <a:pt x="0" y="16598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295076" y="3539464"/>
            <a:ext cx="184797" cy="189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402647" y="3539464"/>
            <a:ext cx="184784" cy="189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961108" y="3064700"/>
            <a:ext cx="374015" cy="395605"/>
          </a:xfrm>
          <a:custGeom>
            <a:avLst/>
            <a:gdLst/>
            <a:ahLst/>
            <a:cxnLst/>
            <a:rect l="l" t="t" r="r" b="b"/>
            <a:pathLst>
              <a:path w="374014" h="395604">
                <a:moveTo>
                  <a:pt x="0" y="395033"/>
                </a:moveTo>
                <a:lnTo>
                  <a:pt x="373672" y="395033"/>
                </a:lnTo>
                <a:lnTo>
                  <a:pt x="373672" y="0"/>
                </a:lnTo>
                <a:lnTo>
                  <a:pt x="0" y="0"/>
                </a:lnTo>
                <a:lnTo>
                  <a:pt x="0" y="39503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900720" y="3149383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29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900720" y="3149383"/>
            <a:ext cx="121285" cy="214629"/>
          </a:xfrm>
          <a:custGeom>
            <a:avLst/>
            <a:gdLst/>
            <a:ahLst/>
            <a:cxnLst/>
            <a:rect l="l" t="t" r="r" b="b"/>
            <a:pathLst>
              <a:path w="121285" h="214629">
                <a:moveTo>
                  <a:pt x="0" y="214274"/>
                </a:moveTo>
                <a:lnTo>
                  <a:pt x="120789" y="214274"/>
                </a:lnTo>
                <a:lnTo>
                  <a:pt x="120789" y="0"/>
                </a:lnTo>
                <a:lnTo>
                  <a:pt x="0" y="0"/>
                </a:lnTo>
                <a:lnTo>
                  <a:pt x="0" y="2142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268042" y="3143033"/>
            <a:ext cx="133489" cy="226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3550307" y="3669523"/>
            <a:ext cx="6724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67055" algn="l"/>
              </a:tabLst>
            </a:pP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33333" sz="750" spc="-15">
                <a:solidFill>
                  <a:srgbClr val="231F20"/>
                </a:solidFill>
                <a:latin typeface="Arial"/>
                <a:cs typeface="Arial"/>
              </a:rPr>
              <a:t>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7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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443962" y="3672331"/>
            <a:ext cx="3073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</a:t>
            </a:r>
            <a:r>
              <a:rPr dirty="0" sz="700" spc="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33333" sz="750" spc="-22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33333" sz="7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276857" y="3184734"/>
            <a:ext cx="60325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sz="700" spc="-1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3333" sz="750">
                <a:solidFill>
                  <a:srgbClr val="231F20"/>
                </a:solidFill>
                <a:latin typeface="Arial"/>
                <a:cs typeface="Arial"/>
              </a:rPr>
              <a:t>ct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1.500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948109" y="2742828"/>
            <a:ext cx="436245" cy="67564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343535">
              <a:lnSpc>
                <a:spcPct val="100000"/>
              </a:lnSpc>
              <a:spcBef>
                <a:spcPts val="55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  <a:p>
            <a:pPr marL="38100" marR="11811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NS160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160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700">
              <a:latin typeface="Symbol"/>
              <a:cs typeface="Symbo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35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4691" sz="67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24691" sz="675">
              <a:latin typeface="Arial"/>
              <a:cs typeface="Arial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191386" y="3996943"/>
            <a:ext cx="3739515" cy="2266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15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>
                <a:solidFill>
                  <a:srgbClr val="009D57"/>
                </a:solidFill>
                <a:latin typeface="Arial"/>
                <a:cs typeface="Arial"/>
              </a:rPr>
              <a:t>F18: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situación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doble defecto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automático.</a:t>
            </a:r>
            <a:endParaRPr sz="8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deben decidirse los ajustes de la unidad  de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duración.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 recomendados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sin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problemas.</a:t>
            </a:r>
            <a:endParaRPr sz="800">
              <a:latin typeface="Arial"/>
              <a:cs typeface="Arial"/>
            </a:endParaRPr>
          </a:p>
          <a:p>
            <a:pPr marL="12700" marR="4826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Ejemplo: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selección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 de la  protección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proporcionada por el interruptor automático NS 160  apropiado para eliminar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producido en los extremos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  <a:p>
            <a:pPr marL="12700" marR="25400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Recapitulación: 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involucrados 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compuesto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fase. En tal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el “método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(subapartado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6.2) será el doble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uno de 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F, subapartado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167231" y="6338820"/>
            <a:ext cx="3288029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Resistencia del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1 </a:t>
            </a:r>
            <a:r>
              <a:rPr dirty="0" sz="800" spc="-25">
                <a:latin typeface="Arial"/>
                <a:cs typeface="Arial"/>
              </a:rPr>
              <a:t>FGHJ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5">
                <a:latin typeface="Arial"/>
                <a:cs typeface="Arial"/>
              </a:rPr>
              <a:t>2 </a:t>
            </a:r>
            <a:r>
              <a:rPr dirty="0" sz="800" spc="-20">
                <a:latin typeface="Arial"/>
                <a:cs typeface="Arial"/>
              </a:rPr>
              <a:t>RJH </a:t>
            </a:r>
            <a:r>
              <a:rPr dirty="0" sz="800" spc="-5">
                <a:latin typeface="Symbol"/>
                <a:cs typeface="Symbol"/>
              </a:rPr>
              <a:t>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30">
                <a:latin typeface="Arial"/>
                <a:cs typeface="Arial"/>
              </a:rPr>
              <a:t>2</a:t>
            </a:r>
            <a:r>
              <a:rPr dirty="0" sz="1000" spc="-30">
                <a:latin typeface="Symbol"/>
                <a:cs typeface="Symbol"/>
              </a:rPr>
              <a:t>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baseline="34722" sz="1200" spc="-7" i="1">
                <a:latin typeface="Arial"/>
                <a:cs typeface="Arial"/>
              </a:rPr>
              <a:t>L </a:t>
            </a:r>
            <a:r>
              <a:rPr dirty="0" sz="800" spc="-25">
                <a:latin typeface="Arial"/>
                <a:cs typeface="Arial"/>
              </a:rPr>
              <a:t>en </a:t>
            </a:r>
            <a:r>
              <a:rPr dirty="0" sz="800" spc="-5">
                <a:latin typeface="Arial"/>
                <a:cs typeface="Arial"/>
              </a:rPr>
              <a:t>m</a:t>
            </a:r>
            <a:r>
              <a:rPr dirty="0" sz="1000" spc="-5">
                <a:latin typeface="Symbol"/>
                <a:cs typeface="Symbol"/>
              </a:rPr>
              <a:t>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donde:</a:t>
            </a:r>
            <a:endParaRPr sz="8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3165986" y="6430098"/>
            <a:ext cx="3893185" cy="31242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480310">
              <a:lnSpc>
                <a:spcPct val="100000"/>
              </a:lnSpc>
              <a:spcBef>
                <a:spcPts val="225"/>
              </a:spcBef>
            </a:pPr>
            <a:r>
              <a:rPr dirty="0" sz="800" spc="-30" i="1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 spc="-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 spc="-1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varilla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75"/>
              </a:spcBef>
            </a:pPr>
            <a:r>
              <a:rPr dirty="0" sz="8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055"/>
              </a:lnSpc>
              <a:spcBef>
                <a:spcPts val="1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FGHJ = 2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50/35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64,3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endParaRPr sz="900">
              <a:latin typeface="Symbol"/>
              <a:cs typeface="Symbol"/>
            </a:endParaRPr>
          </a:p>
          <a:p>
            <a:pPr marL="38735">
              <a:lnSpc>
                <a:spcPts val="1055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C, D,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E, F, G,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J será 2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64,3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129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dirty="0" sz="800" spc="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103/129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2.470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100" marR="46355" indent="635">
              <a:lnSpc>
                <a:spcPts val="960"/>
              </a:lnSpc>
              <a:spcBef>
                <a:spcPts val="1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que debe garantizarse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obtener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fusibles,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7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8636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significativamente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cuestión.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2.º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endParaRPr sz="800">
              <a:latin typeface="Arial"/>
              <a:cs typeface="Arial"/>
            </a:endParaRPr>
          </a:p>
          <a:p>
            <a:pPr marL="38100" marR="53340" indent="6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referencia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que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grupos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 (una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grupo).</a:t>
            </a:r>
            <a:endParaRPr sz="800">
              <a:latin typeface="Arial"/>
              <a:cs typeface="Arial"/>
            </a:endParaRPr>
          </a:p>
          <a:p>
            <a:pPr marL="38100" marR="4064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no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electrodos común, es posible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en un  grupo diferente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aparato individual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separado.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necesita una protección adicional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descrita anteriormente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1 y  consiste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colocado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controla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individualmente.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721" y="3551999"/>
            <a:ext cx="3815715" cy="0"/>
          </a:xfrm>
          <a:custGeom>
            <a:avLst/>
            <a:gdLst/>
            <a:ahLst/>
            <a:cxnLst/>
            <a:rect l="l" t="t" r="r" b="b"/>
            <a:pathLst>
              <a:path w="3815715" h="0">
                <a:moveTo>
                  <a:pt x="0" y="0"/>
                </a:moveTo>
                <a:lnTo>
                  <a:pt x="3815715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235756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40030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 h="0">
                <a:moveTo>
                  <a:pt x="0" y="0"/>
                </a:moveTo>
                <a:lnTo>
                  <a:pt x="174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56106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98268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3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69373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72166" y="638976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 h="0">
                <a:moveTo>
                  <a:pt x="0" y="0"/>
                </a:moveTo>
                <a:lnTo>
                  <a:pt x="174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78580" y="5980798"/>
            <a:ext cx="0" cy="207010"/>
          </a:xfrm>
          <a:custGeom>
            <a:avLst/>
            <a:gdLst/>
            <a:ahLst/>
            <a:cxnLst/>
            <a:rect l="l" t="t" r="r" b="b"/>
            <a:pathLst>
              <a:path w="0" h="207010">
                <a:moveTo>
                  <a:pt x="0" y="0"/>
                </a:moveTo>
                <a:lnTo>
                  <a:pt x="0" y="20646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81374" y="5980798"/>
            <a:ext cx="0" cy="207010"/>
          </a:xfrm>
          <a:custGeom>
            <a:avLst/>
            <a:gdLst/>
            <a:ahLst/>
            <a:cxnLst/>
            <a:rect l="l" t="t" r="r" b="b"/>
            <a:pathLst>
              <a:path w="0" h="207010">
                <a:moveTo>
                  <a:pt x="0" y="0"/>
                </a:moveTo>
                <a:lnTo>
                  <a:pt x="0" y="20646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9626" y="675925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9626" y="486644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874583" y="2477515"/>
          <a:ext cx="2527935" cy="590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8885"/>
                <a:gridCol w="1270000"/>
              </a:tblGrid>
              <a:tr h="93790">
                <a:tc>
                  <a:txBody>
                    <a:bodyPr/>
                    <a:lstStyle/>
                    <a:p>
                      <a:pPr marL="20955">
                        <a:lnSpc>
                          <a:spcPts val="640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Capacidad de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fuga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64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primer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2109">
                <a:tc>
                  <a:txBody>
                    <a:bodyPr/>
                    <a:lstStyle/>
                    <a:p>
                      <a:pPr marL="20955">
                        <a:lnSpc>
                          <a:spcPts val="830"/>
                        </a:lnSpc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830"/>
                        </a:lnSpc>
                      </a:pP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254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91996" y="1408302"/>
            <a:ext cx="379349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razón de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los electrodos del 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 compuesta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 generalmente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atraviesa la conexión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mediante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fiable. Por consiguiente,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necesarios los  DDR 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DDR debe  evidentemente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para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F19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2009" y="3064167"/>
            <a:ext cx="3750310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1515" marR="591185">
              <a:lnSpc>
                <a:spcPct val="100000"/>
              </a:lnSpc>
              <a:spcBef>
                <a:spcPts val="100"/>
              </a:spcBef>
            </a:pP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7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F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típica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 km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fases.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F19: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Correspondencia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capacidad 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primer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996" y="3628770"/>
            <a:ext cx="3827145" cy="1178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un 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común,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funciona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 anteriormente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800">
              <a:latin typeface="Arial"/>
              <a:cs typeface="Arial"/>
            </a:endParaRPr>
          </a:p>
          <a:p>
            <a:pPr marL="12700" marR="43815">
              <a:lnSpc>
                <a:spcPct val="100000"/>
              </a:lnSpc>
              <a:spcBef>
                <a:spcPts val="29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Nota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Consulte también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G, 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7.2: “Protección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neutro”.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Nota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trifásicas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consigue mejor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ocasiones utilizando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89129" y="49190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7374" y="49190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20343" y="5961062"/>
            <a:ext cx="502920" cy="226695"/>
          </a:xfrm>
          <a:custGeom>
            <a:avLst/>
            <a:gdLst/>
            <a:ahLst/>
            <a:cxnLst/>
            <a:rect l="l" t="t" r="r" b="b"/>
            <a:pathLst>
              <a:path w="502920" h="226695">
                <a:moveTo>
                  <a:pt x="502792" y="4940"/>
                </a:moveTo>
                <a:lnTo>
                  <a:pt x="502792" y="226199"/>
                </a:lnTo>
                <a:lnTo>
                  <a:pt x="0" y="226199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64682" y="5103659"/>
            <a:ext cx="403161" cy="237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91415" y="5370436"/>
            <a:ext cx="549275" cy="822325"/>
          </a:xfrm>
          <a:custGeom>
            <a:avLst/>
            <a:gdLst/>
            <a:ahLst/>
            <a:cxnLst/>
            <a:rect l="l" t="t" r="r" b="b"/>
            <a:pathLst>
              <a:path w="549275" h="822325">
                <a:moveTo>
                  <a:pt x="549020" y="624484"/>
                </a:moveTo>
                <a:lnTo>
                  <a:pt x="549020" y="821766"/>
                </a:lnTo>
                <a:lnTo>
                  <a:pt x="0" y="8217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43307" y="5688431"/>
            <a:ext cx="297180" cy="179705"/>
          </a:xfrm>
          <a:custGeom>
            <a:avLst/>
            <a:gdLst/>
            <a:ahLst/>
            <a:cxnLst/>
            <a:rect l="l" t="t" r="r" b="b"/>
            <a:pathLst>
              <a:path w="297180" h="179704">
                <a:moveTo>
                  <a:pt x="0" y="0"/>
                </a:moveTo>
                <a:lnTo>
                  <a:pt x="297129" y="0"/>
                </a:lnTo>
                <a:lnTo>
                  <a:pt x="297129" y="17928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64808" y="5226227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4" h="0">
                <a:moveTo>
                  <a:pt x="0" y="0"/>
                </a:moveTo>
                <a:lnTo>
                  <a:pt x="30923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49238" y="5333885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51259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229349" y="5226227"/>
            <a:ext cx="1289050" cy="61594"/>
          </a:xfrm>
          <a:custGeom>
            <a:avLst/>
            <a:gdLst/>
            <a:ahLst/>
            <a:cxnLst/>
            <a:rect l="l" t="t" r="r" b="b"/>
            <a:pathLst>
              <a:path w="1289050" h="61595">
                <a:moveTo>
                  <a:pt x="0" y="61239"/>
                </a:moveTo>
                <a:lnTo>
                  <a:pt x="168922" y="0"/>
                </a:lnTo>
                <a:lnTo>
                  <a:pt x="128850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13919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679096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218272" y="6187767"/>
            <a:ext cx="377190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  de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grupo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46380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55308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46380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55308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49238" y="5989713"/>
            <a:ext cx="0" cy="340995"/>
          </a:xfrm>
          <a:custGeom>
            <a:avLst/>
            <a:gdLst/>
            <a:ahLst/>
            <a:cxnLst/>
            <a:rect l="l" t="t" r="r" b="b"/>
            <a:pathLst>
              <a:path w="0" h="340995">
                <a:moveTo>
                  <a:pt x="0" y="34079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001231" y="5893307"/>
            <a:ext cx="69341" cy="679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2136401" y="5860650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CPI</a:t>
            </a:r>
            <a:endParaRPr sz="7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939878" y="5764478"/>
            <a:ext cx="160020" cy="326390"/>
          </a:xfrm>
          <a:custGeom>
            <a:avLst/>
            <a:gdLst/>
            <a:ahLst/>
            <a:cxnLst/>
            <a:rect l="l" t="t" r="r" b="b"/>
            <a:pathLst>
              <a:path w="160019" h="326389">
                <a:moveTo>
                  <a:pt x="0" y="325983"/>
                </a:moveTo>
                <a:lnTo>
                  <a:pt x="159829" y="325983"/>
                </a:lnTo>
                <a:lnTo>
                  <a:pt x="159829" y="0"/>
                </a:lnTo>
                <a:lnTo>
                  <a:pt x="0" y="0"/>
                </a:lnTo>
                <a:lnTo>
                  <a:pt x="0" y="32598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707969" y="5937878"/>
            <a:ext cx="72047" cy="1283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07969" y="5769946"/>
            <a:ext cx="72047" cy="128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28486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28486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728486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728486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030020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2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995184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2051650" y="5374564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065313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046543" y="61714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57"/>
                </a:lnTo>
                <a:lnTo>
                  <a:pt x="8902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46543" y="61714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04353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95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95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304353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95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802563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802563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820343" y="5221287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23136" y="5225236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79">
                <a:moveTo>
                  <a:pt x="0" y="0"/>
                </a:moveTo>
                <a:lnTo>
                  <a:pt x="0" y="16988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79169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79169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94485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294485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70773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19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70773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19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13484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213484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749210" y="5424753"/>
            <a:ext cx="71755" cy="549275"/>
          </a:xfrm>
          <a:custGeom>
            <a:avLst/>
            <a:gdLst/>
            <a:ahLst/>
            <a:cxnLst/>
            <a:rect l="l" t="t" r="r" b="b"/>
            <a:pathLst>
              <a:path w="71755" h="549275">
                <a:moveTo>
                  <a:pt x="71132" y="549059"/>
                </a:moveTo>
                <a:lnTo>
                  <a:pt x="71132" y="1105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252016" y="5424753"/>
            <a:ext cx="71120" cy="559435"/>
          </a:xfrm>
          <a:custGeom>
            <a:avLst/>
            <a:gdLst/>
            <a:ahLst/>
            <a:cxnLst/>
            <a:rect l="l" t="t" r="r" b="b"/>
            <a:pathLst>
              <a:path w="71120" h="559435">
                <a:moveTo>
                  <a:pt x="0" y="0"/>
                </a:moveTo>
                <a:lnTo>
                  <a:pt x="71120" y="110566"/>
                </a:lnTo>
                <a:lnTo>
                  <a:pt x="71120" y="55893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69152" y="5488812"/>
            <a:ext cx="156210" cy="752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281304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06" y="0"/>
                </a:moveTo>
                <a:lnTo>
                  <a:pt x="0" y="63195"/>
                </a:lnTo>
                <a:lnTo>
                  <a:pt x="17906" y="56019"/>
                </a:lnTo>
                <a:lnTo>
                  <a:pt x="33116" y="56019"/>
                </a:lnTo>
                <a:lnTo>
                  <a:pt x="17906" y="0"/>
                </a:lnTo>
                <a:close/>
              </a:path>
              <a:path w="35560" h="63500">
                <a:moveTo>
                  <a:pt x="33116" y="56019"/>
                </a:moveTo>
                <a:lnTo>
                  <a:pt x="17906" y="56019"/>
                </a:lnTo>
                <a:lnTo>
                  <a:pt x="35064" y="63195"/>
                </a:lnTo>
                <a:lnTo>
                  <a:pt x="33116" y="5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81304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06" y="0"/>
                </a:moveTo>
                <a:lnTo>
                  <a:pt x="35064" y="63195"/>
                </a:lnTo>
                <a:lnTo>
                  <a:pt x="17906" y="56019"/>
                </a:lnTo>
                <a:lnTo>
                  <a:pt x="0" y="63195"/>
                </a:lnTo>
                <a:lnTo>
                  <a:pt x="17906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475144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38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516572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57999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877216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918630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38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960058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051955" y="5269153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66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666965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412396" y="5210416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79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05474" y="5371426"/>
            <a:ext cx="138430" cy="0"/>
          </a:xfrm>
          <a:custGeom>
            <a:avLst/>
            <a:gdLst/>
            <a:ahLst/>
            <a:cxnLst/>
            <a:rect l="l" t="t" r="r" b="b"/>
            <a:pathLst>
              <a:path w="138430" h="0">
                <a:moveTo>
                  <a:pt x="0" y="0"/>
                </a:moveTo>
                <a:lnTo>
                  <a:pt x="138290" y="0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17386" y="5525439"/>
            <a:ext cx="485140" cy="0"/>
          </a:xfrm>
          <a:custGeom>
            <a:avLst/>
            <a:gdLst/>
            <a:ahLst/>
            <a:cxnLst/>
            <a:rect l="l" t="t" r="r" b="b"/>
            <a:pathLst>
              <a:path w="485139" h="0">
                <a:moveTo>
                  <a:pt x="0" y="0"/>
                </a:moveTo>
                <a:lnTo>
                  <a:pt x="485063" y="0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297509" y="5321045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4393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090068" y="5226227"/>
            <a:ext cx="0" cy="151130"/>
          </a:xfrm>
          <a:custGeom>
            <a:avLst/>
            <a:gdLst/>
            <a:ahLst/>
            <a:cxnLst/>
            <a:rect l="l" t="t" r="r" b="b"/>
            <a:pathLst>
              <a:path w="0" h="151129">
                <a:moveTo>
                  <a:pt x="0" y="0"/>
                </a:moveTo>
                <a:lnTo>
                  <a:pt x="0" y="15102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922919" y="5103659"/>
            <a:ext cx="403148" cy="2372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949653" y="5370436"/>
            <a:ext cx="549275" cy="822325"/>
          </a:xfrm>
          <a:custGeom>
            <a:avLst/>
            <a:gdLst/>
            <a:ahLst/>
            <a:cxnLst/>
            <a:rect l="l" t="t" r="r" b="b"/>
            <a:pathLst>
              <a:path w="549275" h="822325">
                <a:moveTo>
                  <a:pt x="549020" y="624484"/>
                </a:moveTo>
                <a:lnTo>
                  <a:pt x="549020" y="821766"/>
                </a:lnTo>
                <a:lnTo>
                  <a:pt x="0" y="8217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201531" y="5688431"/>
            <a:ext cx="297180" cy="179705"/>
          </a:xfrm>
          <a:custGeom>
            <a:avLst/>
            <a:gdLst/>
            <a:ahLst/>
            <a:cxnLst/>
            <a:rect l="l" t="t" r="r" b="b"/>
            <a:pathLst>
              <a:path w="297179" h="179704">
                <a:moveTo>
                  <a:pt x="0" y="0"/>
                </a:moveTo>
                <a:lnTo>
                  <a:pt x="297141" y="0"/>
                </a:lnTo>
                <a:lnTo>
                  <a:pt x="297141" y="179285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323045" y="5226227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5" h="0">
                <a:moveTo>
                  <a:pt x="0" y="0"/>
                </a:moveTo>
                <a:lnTo>
                  <a:pt x="30921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207462" y="5333885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51259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687586" y="5226227"/>
            <a:ext cx="1289050" cy="61594"/>
          </a:xfrm>
          <a:custGeom>
            <a:avLst/>
            <a:gdLst/>
            <a:ahLst/>
            <a:cxnLst/>
            <a:rect l="l" t="t" r="r" b="b"/>
            <a:pathLst>
              <a:path w="1289050" h="61595">
                <a:moveTo>
                  <a:pt x="0" y="61239"/>
                </a:moveTo>
                <a:lnTo>
                  <a:pt x="168909" y="0"/>
                </a:lnTo>
                <a:lnTo>
                  <a:pt x="128852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172156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137346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1807659" y="5516894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8899" y="6009948"/>
            <a:ext cx="380365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grupo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882709" y="6009948"/>
            <a:ext cx="380365" cy="24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grupo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4604617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55308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604617" y="519855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55308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207462" y="5989713"/>
            <a:ext cx="0" cy="340995"/>
          </a:xfrm>
          <a:custGeom>
            <a:avLst/>
            <a:gdLst/>
            <a:ahLst/>
            <a:cxnLst/>
            <a:rect l="l" t="t" r="r" b="b"/>
            <a:pathLst>
              <a:path w="0" h="340995">
                <a:moveTo>
                  <a:pt x="0" y="34079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459481" y="5893333"/>
            <a:ext cx="69329" cy="679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/>
          <p:nvPr/>
        </p:nvSpPr>
        <p:spPr>
          <a:xfrm>
            <a:off x="4594635" y="5860674"/>
            <a:ext cx="173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CPI</a:t>
            </a:r>
            <a:endParaRPr sz="7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443352" y="5764478"/>
            <a:ext cx="114935" cy="326390"/>
          </a:xfrm>
          <a:custGeom>
            <a:avLst/>
            <a:gdLst/>
            <a:ahLst/>
            <a:cxnLst/>
            <a:rect l="l" t="t" r="r" b="b"/>
            <a:pathLst>
              <a:path w="114935" h="326389">
                <a:moveTo>
                  <a:pt x="0" y="325983"/>
                </a:moveTo>
                <a:lnTo>
                  <a:pt x="114604" y="325983"/>
                </a:lnTo>
                <a:lnTo>
                  <a:pt x="114604" y="0"/>
                </a:lnTo>
                <a:lnTo>
                  <a:pt x="0" y="0"/>
                </a:lnTo>
                <a:lnTo>
                  <a:pt x="0" y="325983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166194" y="5937878"/>
            <a:ext cx="72059" cy="1283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66194" y="5769946"/>
            <a:ext cx="72059" cy="128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186723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86723" y="567065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86723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186723" y="617146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57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43287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2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208451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4555125" y="5594607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278581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746068" y="6362102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6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711244" y="633444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781374" y="6189243"/>
            <a:ext cx="0" cy="141605"/>
          </a:xfrm>
          <a:custGeom>
            <a:avLst/>
            <a:gdLst/>
            <a:ahLst/>
            <a:cxnLst/>
            <a:rect l="l" t="t" r="r" b="b"/>
            <a:pathLst>
              <a:path w="0" h="141604">
                <a:moveTo>
                  <a:pt x="0" y="14126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762590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95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95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762590" y="5205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95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260800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260800" y="5204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278581" y="5221287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781374" y="5225236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79">
                <a:moveTo>
                  <a:pt x="0" y="0"/>
                </a:moveTo>
                <a:lnTo>
                  <a:pt x="0" y="16988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249929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249929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75272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752722" y="5367477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165969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40" y="0"/>
                </a:lnTo>
                <a:lnTo>
                  <a:pt x="223240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671722" y="5868199"/>
            <a:ext cx="223520" cy="113030"/>
          </a:xfrm>
          <a:custGeom>
            <a:avLst/>
            <a:gdLst/>
            <a:ahLst/>
            <a:cxnLst/>
            <a:rect l="l" t="t" r="r" b="b"/>
            <a:pathLst>
              <a:path w="223520" h="113029">
                <a:moveTo>
                  <a:pt x="0" y="0"/>
                </a:moveTo>
                <a:lnTo>
                  <a:pt x="223253" y="0"/>
                </a:lnTo>
                <a:lnTo>
                  <a:pt x="223253" y="112598"/>
                </a:lnTo>
                <a:lnTo>
                  <a:pt x="0" y="11259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07448" y="5424753"/>
            <a:ext cx="71755" cy="549275"/>
          </a:xfrm>
          <a:custGeom>
            <a:avLst/>
            <a:gdLst/>
            <a:ahLst/>
            <a:cxnLst/>
            <a:rect l="l" t="t" r="r" b="b"/>
            <a:pathLst>
              <a:path w="71754" h="549275">
                <a:moveTo>
                  <a:pt x="71132" y="549059"/>
                </a:moveTo>
                <a:lnTo>
                  <a:pt x="71132" y="11056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710254" y="5424753"/>
            <a:ext cx="71120" cy="559435"/>
          </a:xfrm>
          <a:custGeom>
            <a:avLst/>
            <a:gdLst/>
            <a:ahLst/>
            <a:cxnLst/>
            <a:rect l="l" t="t" r="r" b="b"/>
            <a:pathLst>
              <a:path w="71120" h="559435">
                <a:moveTo>
                  <a:pt x="0" y="0"/>
                </a:moveTo>
                <a:lnTo>
                  <a:pt x="71119" y="110566"/>
                </a:lnTo>
                <a:lnTo>
                  <a:pt x="71119" y="55893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127389" y="5488812"/>
            <a:ext cx="156210" cy="75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739542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19" y="0"/>
                </a:moveTo>
                <a:lnTo>
                  <a:pt x="0" y="63195"/>
                </a:lnTo>
                <a:lnTo>
                  <a:pt x="17919" y="56019"/>
                </a:lnTo>
                <a:lnTo>
                  <a:pt x="33117" y="56019"/>
                </a:lnTo>
                <a:lnTo>
                  <a:pt x="17919" y="0"/>
                </a:lnTo>
                <a:close/>
              </a:path>
              <a:path w="35560" h="63500">
                <a:moveTo>
                  <a:pt x="33117" y="56019"/>
                </a:moveTo>
                <a:lnTo>
                  <a:pt x="17919" y="56019"/>
                </a:lnTo>
                <a:lnTo>
                  <a:pt x="35064" y="63195"/>
                </a:lnTo>
                <a:lnTo>
                  <a:pt x="33117" y="5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39542" y="5267997"/>
            <a:ext cx="35560" cy="63500"/>
          </a:xfrm>
          <a:custGeom>
            <a:avLst/>
            <a:gdLst/>
            <a:ahLst/>
            <a:cxnLst/>
            <a:rect l="l" t="t" r="r" b="b"/>
            <a:pathLst>
              <a:path w="35560" h="63500">
                <a:moveTo>
                  <a:pt x="17919" y="0"/>
                </a:moveTo>
                <a:lnTo>
                  <a:pt x="35064" y="63195"/>
                </a:lnTo>
                <a:lnTo>
                  <a:pt x="17919" y="56019"/>
                </a:lnTo>
                <a:lnTo>
                  <a:pt x="0" y="63195"/>
                </a:lnTo>
                <a:lnTo>
                  <a:pt x="17919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4227808" y="53518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4933382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974809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016237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125203" y="5182044"/>
            <a:ext cx="76835" cy="88900"/>
          </a:xfrm>
          <a:custGeom>
            <a:avLst/>
            <a:gdLst/>
            <a:ahLst/>
            <a:cxnLst/>
            <a:rect l="l" t="t" r="r" b="b"/>
            <a:pathLst>
              <a:path w="76835" h="88900">
                <a:moveTo>
                  <a:pt x="0" y="88353"/>
                </a:moveTo>
                <a:lnTo>
                  <a:pt x="76225" y="0"/>
                </a:lnTo>
              </a:path>
            </a:pathLst>
          </a:custGeom>
          <a:ln w="95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870633" y="5210416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79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863725" y="5371426"/>
            <a:ext cx="138430" cy="0"/>
          </a:xfrm>
          <a:custGeom>
            <a:avLst/>
            <a:gdLst/>
            <a:ahLst/>
            <a:cxnLst/>
            <a:rect l="l" t="t" r="r" b="b"/>
            <a:pathLst>
              <a:path w="138429" h="0">
                <a:moveTo>
                  <a:pt x="0" y="0"/>
                </a:moveTo>
                <a:lnTo>
                  <a:pt x="138277" y="0"/>
                </a:lnTo>
              </a:path>
            </a:pathLst>
          </a:custGeom>
          <a:ln w="1778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275623" y="5525439"/>
            <a:ext cx="485140" cy="0"/>
          </a:xfrm>
          <a:custGeom>
            <a:avLst/>
            <a:gdLst/>
            <a:ahLst/>
            <a:cxnLst/>
            <a:rect l="l" t="t" r="r" b="b"/>
            <a:pathLst>
              <a:path w="485139" h="0">
                <a:moveTo>
                  <a:pt x="0" y="0"/>
                </a:moveTo>
                <a:lnTo>
                  <a:pt x="485063" y="0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755747" y="5321045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4393"/>
                </a:lnTo>
              </a:path>
            </a:pathLst>
          </a:custGeom>
          <a:ln w="1397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199498" y="5450236"/>
            <a:ext cx="232219" cy="193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/>
          <p:nvPr/>
        </p:nvSpPr>
        <p:spPr>
          <a:xfrm>
            <a:off x="5324224" y="56312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707498" y="5450236"/>
            <a:ext cx="232219" cy="193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498674" y="5230736"/>
            <a:ext cx="0" cy="457834"/>
          </a:xfrm>
          <a:custGeom>
            <a:avLst/>
            <a:gdLst/>
            <a:ahLst/>
            <a:cxnLst/>
            <a:rect l="l" t="t" r="r" b="b"/>
            <a:pathLst>
              <a:path w="0" h="457835">
                <a:moveTo>
                  <a:pt x="0" y="0"/>
                </a:moveTo>
                <a:lnTo>
                  <a:pt x="0" y="45769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 txBox="1"/>
          <p:nvPr/>
        </p:nvSpPr>
        <p:spPr>
          <a:xfrm>
            <a:off x="5832224" y="5631219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112873" y="6402003"/>
            <a:ext cx="175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629233" y="6421028"/>
            <a:ext cx="42976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75410" algn="l"/>
                <a:tab pos="3589020" algn="l"/>
                <a:tab pos="4091304" algn="l"/>
              </a:tabLst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	</a:t>
            </a: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26926" y="6561835"/>
            <a:ext cx="56559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F20: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Aplicación 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individualmente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por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grupos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IT.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39499" y="7650860"/>
            <a:ext cx="2484120" cy="59817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065" rIns="0" bIns="0" rtlCol="0" vert="horz">
            <a:spAutoFit/>
          </a:bodyPr>
          <a:lstStyle/>
          <a:p>
            <a:pPr marL="36195" marR="126364" indent="635">
              <a:lnSpc>
                <a:spcPct val="100000"/>
              </a:lnSpc>
              <a:spcBef>
                <a:spcPts val="9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muy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riesgos son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elevados: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piscinas,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lámparas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bolsillo,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aparatos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portátiles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uso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exterior,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191107" y="6979538"/>
            <a:ext cx="3820795" cy="325120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219075">
              <a:lnSpc>
                <a:spcPct val="95000"/>
              </a:lnSpc>
              <a:spcBef>
                <a:spcPts val="17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3.5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directos 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desconexión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automática  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alimentación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MBTS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(muy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seguridad)</a:t>
            </a:r>
            <a:endParaRPr sz="10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MBTS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situaciones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equipo eléctrico presenta un grave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(piscinas,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parques de  atracciones, etc.).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los devanados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 diseñados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internacionales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60742).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impulso del aislamiento entre los devanados 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alto, por 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veces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incorpora una pantalla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los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devanados.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nunca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rms.</a:t>
            </a:r>
            <a:endParaRPr sz="800">
              <a:latin typeface="Arial"/>
              <a:cs typeface="Arial"/>
            </a:endParaRPr>
          </a:p>
          <a:p>
            <a:pPr marL="13335" marR="29210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tres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explotación para ofrecer una protección  adecuada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MBTS.</a:t>
            </a:r>
            <a:endParaRPr sz="800">
              <a:latin typeface="Arial"/>
              <a:cs typeface="Arial"/>
            </a:endParaRPr>
          </a:p>
          <a:p>
            <a:pPr marL="13335" marR="9715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los equipos alimentados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conectarse a tierra,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ni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extrañas.</a:t>
            </a:r>
            <a:endParaRPr sz="800">
              <a:latin typeface="Arial"/>
              <a:cs typeface="Arial"/>
            </a:endParaRPr>
          </a:p>
          <a:p>
            <a:pPr marL="13335" marR="32384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activas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MBTS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una distancia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existente entre  los devanados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seguridad.</a:t>
            </a:r>
            <a:endParaRPr sz="8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583609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995851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467594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372" y="83659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9" y="7146035"/>
            <a:ext cx="2484120" cy="76390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25209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eléctrica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adecuada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relativamente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cortas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altos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aislamiento.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preferiblemente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aparatos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individuales.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0850" y="8818867"/>
            <a:ext cx="403161" cy="237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73292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57" y="35572"/>
                </a:lnTo>
                <a:lnTo>
                  <a:pt x="35547" y="26669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73292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92"/>
                </a:lnTo>
                <a:lnTo>
                  <a:pt x="35547" y="26669"/>
                </a:lnTo>
                <a:lnTo>
                  <a:pt x="26657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91072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9664" y="88920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65850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65850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92"/>
                </a:lnTo>
                <a:lnTo>
                  <a:pt x="35547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83630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9664" y="898588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82003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82003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99783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74561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974561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992341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07557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71" y="0"/>
                </a:lnTo>
                <a:lnTo>
                  <a:pt x="358571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88799" y="936132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88799" y="936132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911341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84" y="0"/>
                </a:lnTo>
                <a:lnTo>
                  <a:pt x="358584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92570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92570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418096" y="9184487"/>
            <a:ext cx="358775" cy="198120"/>
          </a:xfrm>
          <a:custGeom>
            <a:avLst/>
            <a:gdLst/>
            <a:ahLst/>
            <a:cxnLst/>
            <a:rect l="l" t="t" r="r" b="b"/>
            <a:pathLst>
              <a:path w="358775" h="198120">
                <a:moveTo>
                  <a:pt x="0" y="0"/>
                </a:moveTo>
                <a:lnTo>
                  <a:pt x="358571" y="0"/>
                </a:lnTo>
                <a:lnTo>
                  <a:pt x="358571" y="197573"/>
                </a:lnTo>
                <a:lnTo>
                  <a:pt x="0" y="197573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399313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95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95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399313" y="9361322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95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95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118137" y="8985884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5" h="0">
                <a:moveTo>
                  <a:pt x="0" y="0"/>
                </a:moveTo>
                <a:lnTo>
                  <a:pt x="182251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118137" y="8892044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5" h="0">
                <a:moveTo>
                  <a:pt x="1822513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685787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685787" y="88703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03567" y="8887091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59">
                <a:moveTo>
                  <a:pt x="0" y="0"/>
                </a:moveTo>
                <a:lnTo>
                  <a:pt x="0" y="339864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78345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82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78345" y="896415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82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96125" y="8980957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59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407557" y="9380080"/>
            <a:ext cx="1009650" cy="93980"/>
          </a:xfrm>
          <a:custGeom>
            <a:avLst/>
            <a:gdLst/>
            <a:ahLst/>
            <a:cxnLst/>
            <a:rect l="l" t="t" r="r" b="b"/>
            <a:pathLst>
              <a:path w="1009650" h="93979">
                <a:moveTo>
                  <a:pt x="0" y="1981"/>
                </a:moveTo>
                <a:lnTo>
                  <a:pt x="0" y="93865"/>
                </a:lnTo>
                <a:lnTo>
                  <a:pt x="1009548" y="93865"/>
                </a:lnTo>
                <a:lnTo>
                  <a:pt x="100954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911341" y="9382061"/>
            <a:ext cx="0" cy="92075"/>
          </a:xfrm>
          <a:custGeom>
            <a:avLst/>
            <a:gdLst/>
            <a:ahLst/>
            <a:cxnLst/>
            <a:rect l="l" t="t" r="r" b="b"/>
            <a:pathLst>
              <a:path w="0" h="92075">
                <a:moveTo>
                  <a:pt x="0" y="0"/>
                </a:moveTo>
                <a:lnTo>
                  <a:pt x="0" y="9188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41798" y="8667127"/>
            <a:ext cx="676910" cy="478790"/>
          </a:xfrm>
          <a:custGeom>
            <a:avLst/>
            <a:gdLst/>
            <a:ahLst/>
            <a:cxnLst/>
            <a:rect l="l" t="t" r="r" b="b"/>
            <a:pathLst>
              <a:path w="676910" h="478790">
                <a:moveTo>
                  <a:pt x="0" y="0"/>
                </a:moveTo>
                <a:lnTo>
                  <a:pt x="676567" y="0"/>
                </a:lnTo>
                <a:lnTo>
                  <a:pt x="676567" y="478180"/>
                </a:lnTo>
                <a:lnTo>
                  <a:pt x="0" y="478180"/>
                </a:lnTo>
                <a:lnTo>
                  <a:pt x="0" y="0"/>
                </a:lnTo>
                <a:close/>
              </a:path>
            </a:pathLst>
          </a:custGeom>
          <a:ln w="634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174512" y="8718054"/>
            <a:ext cx="65481" cy="652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647856" y="8679167"/>
            <a:ext cx="51498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230 V/230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6671" y="9654411"/>
            <a:ext cx="24187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seguridad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91513" y="1393061"/>
            <a:ext cx="3769360" cy="142748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2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medidas requieren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que:</a:t>
            </a:r>
            <a:endParaRPr sz="800">
              <a:latin typeface="Arial"/>
              <a:cs typeface="Arial"/>
            </a:endParaRPr>
          </a:p>
          <a:p>
            <a:pPr algn="just" marL="12700" marR="125095" indent="635">
              <a:lnSpc>
                <a:spcPct val="100000"/>
              </a:lnSpc>
              <a:spcBef>
                <a:spcPts val="12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exclusivamente habilitados para ellos,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están aislados para la tensión más alta de los demás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utilicen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12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pin de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enchufes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conexión imprevista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tensión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diferente.</a:t>
            </a:r>
            <a:endParaRPr sz="800">
              <a:latin typeface="Arial"/>
              <a:cs typeface="Arial"/>
            </a:endParaRPr>
          </a:p>
          <a:p>
            <a:pPr marL="12700" marR="62230">
              <a:lnSpc>
                <a:spcPct val="100000"/>
              </a:lnSpc>
              <a:spcBef>
                <a:spcPts val="12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 necesario proporcionar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 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P,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 3: “Ubicaciones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especiales”.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91183" y="2823144"/>
            <a:ext cx="3843020" cy="181102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65405" indent="635">
              <a:lnSpc>
                <a:spcPct val="100000"/>
              </a:lnSpc>
              <a:spcBef>
                <a:spcPts val="1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para uso general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necesita baja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prefiere por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seguridad, siempre y 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ubicaciones de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indicadas arriba.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diseño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MBTS,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referencia.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 es por lo general necesaria, excepto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zona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conexión equipotencial, la tensión nominal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rms,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equipo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 únicamente en ubicaciones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probable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800">
              <a:latin typeface="Arial"/>
              <a:cs typeface="Arial"/>
            </a:endParaRPr>
          </a:p>
          <a:p>
            <a:pPr marL="12700" marR="10604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gran área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cuerpo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humano.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casos, 6 V rms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tensión  máxima permitida, en la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ninguna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001748" y="5011889"/>
            <a:ext cx="403186" cy="2372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088614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088614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042183" y="5080114"/>
            <a:ext cx="64769" cy="340360"/>
          </a:xfrm>
          <a:custGeom>
            <a:avLst/>
            <a:gdLst/>
            <a:ahLst/>
            <a:cxnLst/>
            <a:rect l="l" t="t" r="r" b="b"/>
            <a:pathLst>
              <a:path w="64770" h="340360">
                <a:moveTo>
                  <a:pt x="64211" y="0"/>
                </a:moveTo>
                <a:lnTo>
                  <a:pt x="64211" y="339801"/>
                </a:lnTo>
                <a:lnTo>
                  <a:pt x="0" y="3398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860550" y="508505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881160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881160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8940" y="5173954"/>
            <a:ext cx="64769" cy="246379"/>
          </a:xfrm>
          <a:custGeom>
            <a:avLst/>
            <a:gdLst/>
            <a:ahLst/>
            <a:cxnLst/>
            <a:rect l="l" t="t" r="r" b="b"/>
            <a:pathLst>
              <a:path w="64770" h="246379">
                <a:moveTo>
                  <a:pt x="0" y="0"/>
                </a:moveTo>
                <a:lnTo>
                  <a:pt x="0" y="245960"/>
                </a:lnTo>
                <a:lnTo>
                  <a:pt x="64211" y="2459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60550" y="5178881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 h="0">
                <a:moveTo>
                  <a:pt x="0" y="0"/>
                </a:moveTo>
                <a:lnTo>
                  <a:pt x="158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926816" y="5344070"/>
            <a:ext cx="149732" cy="149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389047" y="5085054"/>
            <a:ext cx="1962150" cy="330200"/>
          </a:xfrm>
          <a:custGeom>
            <a:avLst/>
            <a:gdLst/>
            <a:ahLst/>
            <a:cxnLst/>
            <a:rect l="l" t="t" r="r" b="b"/>
            <a:pathLst>
              <a:path w="1962150" h="330200">
                <a:moveTo>
                  <a:pt x="0" y="93827"/>
                </a:moveTo>
                <a:lnTo>
                  <a:pt x="1670621" y="93827"/>
                </a:lnTo>
                <a:lnTo>
                  <a:pt x="1670621" y="329933"/>
                </a:lnTo>
                <a:lnTo>
                  <a:pt x="1962048" y="329933"/>
                </a:lnTo>
                <a:lnTo>
                  <a:pt x="1962048" y="0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3961634" y="4861174"/>
            <a:ext cx="4565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V/24</a:t>
            </a:r>
            <a:r>
              <a:rPr dirty="0" sz="7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132986" y="5339130"/>
            <a:ext cx="149745" cy="1497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955251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955251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010572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010572" y="540312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597363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597363" y="506332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550932" y="5080114"/>
            <a:ext cx="64769" cy="340360"/>
          </a:xfrm>
          <a:custGeom>
            <a:avLst/>
            <a:gdLst/>
            <a:ahLst/>
            <a:cxnLst/>
            <a:rect l="l" t="t" r="r" b="b"/>
            <a:pathLst>
              <a:path w="64770" h="340360">
                <a:moveTo>
                  <a:pt x="64198" y="0"/>
                </a:moveTo>
                <a:lnTo>
                  <a:pt x="64198" y="339801"/>
                </a:lnTo>
                <a:lnTo>
                  <a:pt x="0" y="33980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389909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389909" y="515716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07689" y="5173954"/>
            <a:ext cx="64769" cy="246379"/>
          </a:xfrm>
          <a:custGeom>
            <a:avLst/>
            <a:gdLst/>
            <a:ahLst/>
            <a:cxnLst/>
            <a:rect l="l" t="t" r="r" b="b"/>
            <a:pathLst>
              <a:path w="64770" h="246379">
                <a:moveTo>
                  <a:pt x="0" y="0"/>
                </a:moveTo>
                <a:lnTo>
                  <a:pt x="0" y="245960"/>
                </a:lnTo>
                <a:lnTo>
                  <a:pt x="64211" y="2459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435553" y="5344070"/>
            <a:ext cx="149745" cy="149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523972" y="4836693"/>
            <a:ext cx="176682" cy="226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906142" y="4779047"/>
            <a:ext cx="852805" cy="528955"/>
          </a:xfrm>
          <a:custGeom>
            <a:avLst/>
            <a:gdLst/>
            <a:ahLst/>
            <a:cxnLst/>
            <a:rect l="l" t="t" r="r" b="b"/>
            <a:pathLst>
              <a:path w="852804" h="528954">
                <a:moveTo>
                  <a:pt x="0" y="0"/>
                </a:moveTo>
                <a:lnTo>
                  <a:pt x="852665" y="0"/>
                </a:lnTo>
                <a:lnTo>
                  <a:pt x="852665" y="528904"/>
                </a:lnTo>
                <a:lnTo>
                  <a:pt x="0" y="528904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3191386" y="5550280"/>
            <a:ext cx="372935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F21: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Fuentes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partir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seguridad.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191310" y="5880194"/>
            <a:ext cx="3842385" cy="447230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tensión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funcional</a:t>
            </a:r>
            <a:endParaRPr sz="1000">
              <a:latin typeface="Arial"/>
              <a:cs typeface="Arial"/>
            </a:endParaRPr>
          </a:p>
          <a:p>
            <a:pPr marL="12700" marR="31115" indent="635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 funcionales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 una tensión igual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no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cumplan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MBTS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 tensión,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adoptar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adecuadas descritas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 para garantizar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indirectos, de 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 de estos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circuitos.</a:t>
            </a:r>
            <a:endParaRPr sz="800">
              <a:latin typeface="Arial"/>
              <a:cs typeface="Arial"/>
            </a:endParaRPr>
          </a:p>
          <a:p>
            <a:pPr marL="12700" marR="100330">
              <a:lnSpc>
                <a:spcPct val="100000"/>
              </a:lnSpc>
              <a:spcBef>
                <a:spcPts val="14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dar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cuando,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ejemplo,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 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(como transformadores,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relés, interruptores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remoto,  contactores...)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insuficientemente aislados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superiores.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Separación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eléctrica 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20955">
              <a:lnSpc>
                <a:spcPct val="100000"/>
              </a:lnSpc>
              <a:spcBef>
                <a:spcPts val="30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la separación eléctrica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(generalmente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sola fase) 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razonamiento:</a:t>
            </a:r>
            <a:endParaRPr sz="800">
              <a:latin typeface="Arial"/>
              <a:cs typeface="Arial"/>
            </a:endParaRPr>
          </a:p>
          <a:p>
            <a:pPr marL="12700" marR="3683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devanado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separación están aislados de la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una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fluye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el otro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inherente de dicho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pequeña,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normalmente por  debajo del nivel de percepción.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aumenta la 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 aumenta progresivamente hasta un punto en 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una descarga eléctrica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peligrosa.</a:t>
            </a:r>
            <a:endParaRPr sz="800">
              <a:latin typeface="Arial"/>
              <a:cs typeface="Arial"/>
            </a:endParaRPr>
          </a:p>
          <a:p>
            <a:pPr marL="12700" marR="6032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Incluso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longitud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evita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capacitiva,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peligrosa, puesto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hasta el otro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baja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12700" marR="461645">
              <a:lnSpc>
                <a:spcPct val="10000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motivos,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relativamente cortas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 correctamente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fundamentales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separación.</a:t>
            </a:r>
            <a:endParaRPr sz="800">
              <a:latin typeface="Arial"/>
              <a:cs typeface="Arial"/>
            </a:endParaRPr>
          </a:p>
          <a:p>
            <a:pPr marL="12700" marR="15113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especialmente diseñados para este propósito,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 alto grado de aislamiento entre los devanados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secundario 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protección equivalente,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de una pantalla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 los devanados. La instalación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se realiza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de 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704386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615156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259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9499" y="3777360"/>
            <a:ext cx="2484120" cy="464184"/>
          </a:xfrm>
          <a:custGeom>
            <a:avLst/>
            <a:gdLst/>
            <a:ahLst/>
            <a:cxnLst/>
            <a:rect l="l" t="t" r="r" b="b"/>
            <a:pathLst>
              <a:path w="2484120" h="464185">
                <a:moveTo>
                  <a:pt x="0" y="0"/>
                </a:moveTo>
                <a:lnTo>
                  <a:pt x="2484120" y="0"/>
                </a:lnTo>
                <a:lnTo>
                  <a:pt x="2484120" y="464184"/>
                </a:lnTo>
                <a:lnTo>
                  <a:pt x="0" y="46418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39499" y="3803522"/>
            <a:ext cx="2484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Símbolo: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59653" y="3842194"/>
            <a:ext cx="331470" cy="331470"/>
          </a:xfrm>
          <a:custGeom>
            <a:avLst/>
            <a:gdLst/>
            <a:ahLst/>
            <a:cxnLst/>
            <a:rect l="l" t="t" r="r" b="b"/>
            <a:pathLst>
              <a:path w="331469" h="331470">
                <a:moveTo>
                  <a:pt x="0" y="0"/>
                </a:moveTo>
                <a:lnTo>
                  <a:pt x="331343" y="0"/>
                </a:lnTo>
                <a:lnTo>
                  <a:pt x="331343" y="331343"/>
                </a:lnTo>
                <a:lnTo>
                  <a:pt x="0" y="331343"/>
                </a:lnTo>
                <a:lnTo>
                  <a:pt x="0" y="0"/>
                </a:lnTo>
                <a:close/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35218" y="3921569"/>
            <a:ext cx="177165" cy="177165"/>
          </a:xfrm>
          <a:custGeom>
            <a:avLst/>
            <a:gdLst/>
            <a:ahLst/>
            <a:cxnLst/>
            <a:rect l="l" t="t" r="r" b="b"/>
            <a:pathLst>
              <a:path w="177165" h="177164">
                <a:moveTo>
                  <a:pt x="0" y="0"/>
                </a:moveTo>
                <a:lnTo>
                  <a:pt x="177037" y="0"/>
                </a:lnTo>
                <a:lnTo>
                  <a:pt x="177037" y="177038"/>
                </a:lnTo>
                <a:lnTo>
                  <a:pt x="0" y="177038"/>
                </a:lnTo>
                <a:lnTo>
                  <a:pt x="0" y="0"/>
                </a:lnTo>
                <a:close/>
              </a:path>
            </a:pathLst>
          </a:custGeom>
          <a:ln w="647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39499" y="7848980"/>
            <a:ext cx="2484120" cy="9613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31114" rIns="0" bIns="0" rtlCol="0" vert="horz">
            <a:spAutoFit/>
          </a:bodyPr>
          <a:lstStyle/>
          <a:p>
            <a:pPr marL="36195" marR="137160" indent="635">
              <a:lnSpc>
                <a:spcPct val="100000"/>
              </a:lnSpc>
              <a:spcBef>
                <a:spcPts val="244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principio,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seguridad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ofrecida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colocando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alcance partes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accesibles simultáneamente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interponiendo  obstáculos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requiere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suelo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conductor, por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 que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fácil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aplicación.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926" y="9947782"/>
            <a:ext cx="247713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el producto de la  tensión nominal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voltios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longitud 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metros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100.000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la longitud 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supere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m.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5783" y="1408302"/>
            <a:ext cx="3891279" cy="4680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 marR="12890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anteriormente, una explotación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requiere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38100" marR="27305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secundario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conectados a tierra.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cableado secundario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limitarse para evitar elevados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capacidad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42875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cableado 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aparatos.</a:t>
            </a:r>
            <a:endParaRPr sz="800">
              <a:latin typeface="Arial"/>
              <a:cs typeface="Arial"/>
            </a:endParaRPr>
          </a:p>
          <a:p>
            <a:pPr marL="38735" marR="128270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limitan por lo general la aplicación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aparato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individual.</a:t>
            </a:r>
            <a:endParaRPr sz="800">
              <a:latin typeface="Arial"/>
              <a:cs typeface="Arial"/>
            </a:endParaRPr>
          </a:p>
          <a:p>
            <a:pPr marL="38735" marR="189865">
              <a:lnSpc>
                <a:spcPct val="100000"/>
              </a:lnSpc>
              <a:spcBef>
                <a:spcPts val="43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alimenten desde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separador,  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requisitos:</a:t>
            </a:r>
            <a:endParaRPr sz="800">
              <a:latin typeface="Arial"/>
              <a:cs typeface="Arial"/>
            </a:endParaRPr>
          </a:p>
          <a:p>
            <a:pPr marL="38100" marR="13144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deben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aislado, pero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tierra. </a:t>
            </a:r>
            <a:r>
              <a:rPr dirty="0" sz="800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estar provistas de una conexión de pin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conexión de pin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en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para garantizar la  interconexión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activas.</a:t>
            </a:r>
            <a:endParaRPr sz="800">
              <a:latin typeface="Arial"/>
              <a:cs typeface="Arial"/>
            </a:endParaRPr>
          </a:p>
          <a:p>
            <a:pPr marL="38735" marR="3302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producirse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defecto,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ofrecer la desconexión automática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mismas  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necesarias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Equipos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endParaRPr sz="1000">
              <a:latin typeface="Arial"/>
              <a:cs typeface="Arial"/>
            </a:endParaRPr>
          </a:p>
          <a:p>
            <a:pPr marL="38735" marR="45085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aparatos 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conocen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“doble aislamiento”, puesto  que en los aparatos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añade un aislamiento adicional al aislamiento  básico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F23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Ninguna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aparato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protección:</a:t>
            </a:r>
            <a:endParaRPr sz="800">
              <a:latin typeface="Arial"/>
              <a:cs typeface="Arial"/>
            </a:endParaRPr>
          </a:p>
          <a:p>
            <a:pPr marL="38735" marR="3302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equipos portátiles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semifijos,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lámparas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diseñados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doble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  prestar especial atención al utilizar los equipos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y comprobar regularmente  y 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conserva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estándar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 (sin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envolvente exterior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rota,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etc.). Los dispositivos electrónicos,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radios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televisores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unos niveles 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seguridad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equivalentes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II,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pero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formalmente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aparatos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  <a:p>
            <a:pPr marL="38735" marR="9525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adicional en una instalación eléctrica: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60364-4-41(subsección  413-2)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UNE 20460-4-41 (España) describen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detallada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necesarias para lograr el aislamiento adicional  durante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tareas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76551" y="6246037"/>
            <a:ext cx="847725" cy="505459"/>
          </a:xfrm>
          <a:custGeom>
            <a:avLst/>
            <a:gdLst/>
            <a:ahLst/>
            <a:cxnLst/>
            <a:rect l="l" t="t" r="r" b="b"/>
            <a:pathLst>
              <a:path w="847725" h="505459">
                <a:moveTo>
                  <a:pt x="0" y="0"/>
                </a:moveTo>
                <a:lnTo>
                  <a:pt x="847699" y="0"/>
                </a:lnTo>
                <a:lnTo>
                  <a:pt x="847699" y="505320"/>
                </a:lnTo>
                <a:lnTo>
                  <a:pt x="0" y="50532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65985" y="6327685"/>
            <a:ext cx="669290" cy="342265"/>
          </a:xfrm>
          <a:custGeom>
            <a:avLst/>
            <a:gdLst/>
            <a:ahLst/>
            <a:cxnLst/>
            <a:rect l="l" t="t" r="r" b="b"/>
            <a:pathLst>
              <a:path w="669289" h="342265">
                <a:moveTo>
                  <a:pt x="0" y="0"/>
                </a:moveTo>
                <a:lnTo>
                  <a:pt x="668820" y="0"/>
                </a:lnTo>
                <a:lnTo>
                  <a:pt x="668820" y="342049"/>
                </a:lnTo>
                <a:lnTo>
                  <a:pt x="0" y="34204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63978" y="6459029"/>
            <a:ext cx="110489" cy="335280"/>
          </a:xfrm>
          <a:custGeom>
            <a:avLst/>
            <a:gdLst/>
            <a:ahLst/>
            <a:cxnLst/>
            <a:rect l="l" t="t" r="r" b="b"/>
            <a:pathLst>
              <a:path w="110489" h="335279">
                <a:moveTo>
                  <a:pt x="0" y="335089"/>
                </a:moveTo>
                <a:lnTo>
                  <a:pt x="0" y="55206"/>
                </a:lnTo>
                <a:lnTo>
                  <a:pt x="4363" y="33797"/>
                </a:lnTo>
                <a:lnTo>
                  <a:pt x="16236" y="16240"/>
                </a:lnTo>
                <a:lnTo>
                  <a:pt x="33797" y="4364"/>
                </a:lnTo>
                <a:lnTo>
                  <a:pt x="55219" y="0"/>
                </a:lnTo>
                <a:lnTo>
                  <a:pt x="76640" y="4364"/>
                </a:lnTo>
                <a:lnTo>
                  <a:pt x="94195" y="16240"/>
                </a:lnTo>
                <a:lnTo>
                  <a:pt x="106065" y="33797"/>
                </a:lnTo>
                <a:lnTo>
                  <a:pt x="110426" y="5520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67420" y="6452044"/>
            <a:ext cx="234835" cy="69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95270" y="6459029"/>
            <a:ext cx="110489" cy="335280"/>
          </a:xfrm>
          <a:custGeom>
            <a:avLst/>
            <a:gdLst/>
            <a:ahLst/>
            <a:cxnLst/>
            <a:rect l="l" t="t" r="r" b="b"/>
            <a:pathLst>
              <a:path w="110489" h="335279">
                <a:moveTo>
                  <a:pt x="0" y="55206"/>
                </a:moveTo>
                <a:lnTo>
                  <a:pt x="4363" y="33797"/>
                </a:lnTo>
                <a:lnTo>
                  <a:pt x="16236" y="16240"/>
                </a:lnTo>
                <a:lnTo>
                  <a:pt x="33797" y="4364"/>
                </a:lnTo>
                <a:lnTo>
                  <a:pt x="55219" y="0"/>
                </a:lnTo>
                <a:lnTo>
                  <a:pt x="76647" y="4364"/>
                </a:lnTo>
                <a:lnTo>
                  <a:pt x="94207" y="16240"/>
                </a:lnTo>
                <a:lnTo>
                  <a:pt x="106077" y="33797"/>
                </a:lnTo>
                <a:lnTo>
                  <a:pt x="110439" y="55206"/>
                </a:lnTo>
                <a:lnTo>
                  <a:pt x="110439" y="3350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84475" y="6506374"/>
            <a:ext cx="504190" cy="0"/>
          </a:xfrm>
          <a:custGeom>
            <a:avLst/>
            <a:gdLst/>
            <a:ahLst/>
            <a:cxnLst/>
            <a:rect l="l" t="t" r="r" b="b"/>
            <a:pathLst>
              <a:path w="504189" h="0">
                <a:moveTo>
                  <a:pt x="503758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538018" y="6322059"/>
            <a:ext cx="650240" cy="146685"/>
          </a:xfrm>
          <a:custGeom>
            <a:avLst/>
            <a:gdLst/>
            <a:ahLst/>
            <a:cxnLst/>
            <a:rect l="l" t="t" r="r" b="b"/>
            <a:pathLst>
              <a:path w="650239" h="146685">
                <a:moveTo>
                  <a:pt x="650214" y="0"/>
                </a:moveTo>
                <a:lnTo>
                  <a:pt x="146456" y="0"/>
                </a:lnTo>
                <a:lnTo>
                  <a:pt x="0" y="1463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640025" y="64866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52349" y="0"/>
                </a:moveTo>
                <a:lnTo>
                  <a:pt x="0" y="16776"/>
                </a:lnTo>
                <a:lnTo>
                  <a:pt x="52349" y="34569"/>
                </a:lnTo>
                <a:lnTo>
                  <a:pt x="523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40025" y="64866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0" y="16776"/>
                </a:moveTo>
                <a:lnTo>
                  <a:pt x="52349" y="0"/>
                </a:lnTo>
                <a:lnTo>
                  <a:pt x="52349" y="34569"/>
                </a:lnTo>
                <a:lnTo>
                  <a:pt x="0" y="1677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12021" y="6445579"/>
            <a:ext cx="50165" cy="48895"/>
          </a:xfrm>
          <a:custGeom>
            <a:avLst/>
            <a:gdLst/>
            <a:ahLst/>
            <a:cxnLst/>
            <a:rect l="l" t="t" r="r" b="b"/>
            <a:pathLst>
              <a:path w="50164" h="48895">
                <a:moveTo>
                  <a:pt x="25146" y="0"/>
                </a:moveTo>
                <a:lnTo>
                  <a:pt x="0" y="48869"/>
                </a:lnTo>
                <a:lnTo>
                  <a:pt x="49606" y="24447"/>
                </a:lnTo>
                <a:lnTo>
                  <a:pt x="25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12021" y="6445579"/>
            <a:ext cx="50165" cy="48895"/>
          </a:xfrm>
          <a:custGeom>
            <a:avLst/>
            <a:gdLst/>
            <a:ahLst/>
            <a:cxnLst/>
            <a:rect l="l" t="t" r="r" b="b"/>
            <a:pathLst>
              <a:path w="50164" h="48895">
                <a:moveTo>
                  <a:pt x="0" y="48869"/>
                </a:moveTo>
                <a:lnTo>
                  <a:pt x="25146" y="0"/>
                </a:lnTo>
                <a:lnTo>
                  <a:pt x="49606" y="24447"/>
                </a:lnTo>
                <a:lnTo>
                  <a:pt x="0" y="4886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734487" y="66890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52336" y="0"/>
                </a:moveTo>
                <a:lnTo>
                  <a:pt x="0" y="16789"/>
                </a:lnTo>
                <a:lnTo>
                  <a:pt x="52336" y="34569"/>
                </a:lnTo>
                <a:lnTo>
                  <a:pt x="523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734487" y="6689026"/>
            <a:ext cx="52705" cy="34925"/>
          </a:xfrm>
          <a:custGeom>
            <a:avLst/>
            <a:gdLst/>
            <a:ahLst/>
            <a:cxnLst/>
            <a:rect l="l" t="t" r="r" b="b"/>
            <a:pathLst>
              <a:path w="52704" h="34925">
                <a:moveTo>
                  <a:pt x="0" y="16789"/>
                </a:moveTo>
                <a:lnTo>
                  <a:pt x="52336" y="0"/>
                </a:lnTo>
                <a:lnTo>
                  <a:pt x="52336" y="34569"/>
                </a:lnTo>
                <a:lnTo>
                  <a:pt x="0" y="1678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191259" y="6223044"/>
            <a:ext cx="2871470" cy="755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2311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Parte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activa</a:t>
            </a:r>
            <a:endParaRPr sz="700">
              <a:latin typeface="Arial"/>
              <a:cs typeface="Arial"/>
            </a:endParaRPr>
          </a:p>
          <a:p>
            <a:pPr marL="2023110">
              <a:lnSpc>
                <a:spcPct val="100000"/>
              </a:lnSpc>
              <a:spcBef>
                <a:spcPts val="61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básico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50">
              <a:latin typeface="Times New Roman"/>
              <a:cs typeface="Times New Roman"/>
            </a:endParaRPr>
          </a:p>
          <a:p>
            <a:pPr marL="1582420">
              <a:lnSpc>
                <a:spcPct val="100000"/>
              </a:lnSpc>
              <a:tabLst>
                <a:tab pos="1996439" algn="l"/>
              </a:tabLst>
            </a:pP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	</a:t>
            </a:r>
            <a:r>
              <a:rPr dirty="0" sz="7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adicional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F23: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91132" y="7124445"/>
            <a:ext cx="3843020" cy="3143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825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ejemplo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sencillo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tendido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PVC.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describen métodos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distribución.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60439-1 describe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conocen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“aislamiento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total”,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II.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Numerosas 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Colocación fuera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alcance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interposición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obstáculos</a:t>
            </a:r>
            <a:endParaRPr sz="1000">
              <a:latin typeface="Arial"/>
              <a:cs typeface="Arial"/>
            </a:endParaRPr>
          </a:p>
          <a:p>
            <a:pPr marL="13335" marR="8890">
              <a:lnSpc>
                <a:spcPct val="100000"/>
              </a:lnSpc>
              <a:spcBef>
                <a:spcPts val="12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probabilidad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tocar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activa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se toca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 al potencial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extremadamente 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F24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página).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aplicar en lugares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secos 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implementa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condiciones:</a:t>
            </a:r>
            <a:endParaRPr sz="800">
              <a:latin typeface="Arial"/>
              <a:cs typeface="Arial"/>
            </a:endParaRPr>
          </a:p>
          <a:p>
            <a:pPr marL="13335" marR="1651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suelo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pared de la cámara no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conductores,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decir,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punto debe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ts val="1025"/>
              </a:lnSpc>
              <a:spcBef>
                <a:spcPts val="4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(tensión de la instalación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25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(500 V &lt;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la instalación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12700" marR="15240">
              <a:lnSpc>
                <a:spcPct val="100000"/>
              </a:lnSpc>
              <a:spcBef>
                <a:spcPts val="11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instrumentos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“MEGGER” (grupos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manual o modelos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batería) entre 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situada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 o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pared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más próximo). La presión del área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electrodo  debe naturalmente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pruebas.</a:t>
            </a:r>
            <a:endParaRPr sz="800">
              <a:latin typeface="Arial"/>
              <a:cs typeface="Arial"/>
            </a:endParaRPr>
          </a:p>
          <a:p>
            <a:pPr marL="12700" marR="20955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diferentes proveedores de instrumentos ofrecen electrodos específicos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propios productos, por lo que debe prestarse especial atención para asegurarse de  que los electrodos utilizados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suministrados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instrumento.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58958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2785427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10025570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4086" y="739362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212597"/>
            <a:ext cx="3776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3 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contra 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los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contactos  </a:t>
            </a:r>
            <a:r>
              <a:rPr dirty="0" sz="1800" spc="-10" b="1">
                <a:solidFill>
                  <a:srgbClr val="BCBEC0"/>
                </a:solidFill>
                <a:latin typeface="Arial"/>
                <a:cs typeface="Arial"/>
              </a:rPr>
              <a:t>indirectos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818" y="1408302"/>
            <a:ext cx="3813810" cy="1281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colocación de equipos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obstáculos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simultáneo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extraña por parte de un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individuo.</a:t>
            </a:r>
            <a:endParaRPr sz="800">
              <a:latin typeface="Arial"/>
              <a:cs typeface="Arial"/>
            </a:endParaRPr>
          </a:p>
          <a:p>
            <a:pPr marL="12700" marR="95885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introducir ningún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expuesto en la cámara en  cuestión.</a:t>
            </a:r>
            <a:endParaRPr sz="800">
              <a:latin typeface="Arial"/>
              <a:cs typeface="Arial"/>
            </a:endParaRPr>
          </a:p>
          <a:p>
            <a:pPr marL="12700" marR="15875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entradas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cámara deben disponerse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personas que  entren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corran riesgos,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una persona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 suelo  conductor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cámara no debe poder alcanzar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tocar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la puerta 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de iluminación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caja 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hierro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fundido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industrial, por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20790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57" y="625983"/>
                </a:lnTo>
                <a:lnTo>
                  <a:pt x="612457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20790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57" y="0"/>
                </a:lnTo>
                <a:lnTo>
                  <a:pt x="612457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732552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72068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57" y="625983"/>
                </a:lnTo>
                <a:lnTo>
                  <a:pt x="612457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72068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57" y="0"/>
                </a:lnTo>
                <a:lnTo>
                  <a:pt x="612457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883845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17151" y="4315929"/>
            <a:ext cx="612775" cy="626110"/>
          </a:xfrm>
          <a:custGeom>
            <a:avLst/>
            <a:gdLst/>
            <a:ahLst/>
            <a:cxnLst/>
            <a:rect l="l" t="t" r="r" b="b"/>
            <a:pathLst>
              <a:path w="612775" h="626110">
                <a:moveTo>
                  <a:pt x="0" y="625983"/>
                </a:moveTo>
                <a:lnTo>
                  <a:pt x="612470" y="625983"/>
                </a:lnTo>
                <a:lnTo>
                  <a:pt x="612470" y="0"/>
                </a:lnTo>
                <a:lnTo>
                  <a:pt x="0" y="0"/>
                </a:lnTo>
                <a:lnTo>
                  <a:pt x="0" y="625983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17151" y="4315929"/>
            <a:ext cx="612775" cy="666115"/>
          </a:xfrm>
          <a:custGeom>
            <a:avLst/>
            <a:gdLst/>
            <a:ahLst/>
            <a:cxnLst/>
            <a:rect l="l" t="t" r="r" b="b"/>
            <a:pathLst>
              <a:path w="612775" h="666114">
                <a:moveTo>
                  <a:pt x="0" y="0"/>
                </a:moveTo>
                <a:lnTo>
                  <a:pt x="612470" y="0"/>
                </a:lnTo>
                <a:lnTo>
                  <a:pt x="612470" y="665492"/>
                </a:lnTo>
                <a:lnTo>
                  <a:pt x="0" y="665492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95002" y="5188419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323024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48990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0"/>
                </a:moveTo>
                <a:lnTo>
                  <a:pt x="0" y="39509"/>
                </a:lnTo>
                <a:lnTo>
                  <a:pt x="64223" y="1974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48990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223" y="19748"/>
                </a:moveTo>
                <a:lnTo>
                  <a:pt x="0" y="39509"/>
                </a:lnTo>
                <a:lnTo>
                  <a:pt x="0" y="0"/>
                </a:lnTo>
                <a:lnTo>
                  <a:pt x="64223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81541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211" y="0"/>
                </a:moveTo>
                <a:lnTo>
                  <a:pt x="0" y="19748"/>
                </a:lnTo>
                <a:lnTo>
                  <a:pt x="64211" y="39509"/>
                </a:lnTo>
                <a:lnTo>
                  <a:pt x="64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81541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19748"/>
                </a:moveTo>
                <a:lnTo>
                  <a:pt x="64211" y="39509"/>
                </a:lnTo>
                <a:lnTo>
                  <a:pt x="64211" y="0"/>
                </a:lnTo>
                <a:lnTo>
                  <a:pt x="0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15195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82545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33904" y="5188419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304266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4744241" y="5117646"/>
            <a:ext cx="25082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 2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15774" y="4941912"/>
            <a:ext cx="4812665" cy="99060"/>
          </a:xfrm>
          <a:custGeom>
            <a:avLst/>
            <a:gdLst/>
            <a:ahLst/>
            <a:cxnLst/>
            <a:rect l="l" t="t" r="r" b="b"/>
            <a:pathLst>
              <a:path w="4812665" h="99060">
                <a:moveTo>
                  <a:pt x="0" y="99060"/>
                </a:moveTo>
                <a:lnTo>
                  <a:pt x="4812626" y="99060"/>
                </a:lnTo>
                <a:lnTo>
                  <a:pt x="4812626" y="0"/>
                </a:lnTo>
                <a:lnTo>
                  <a:pt x="0" y="0"/>
                </a:lnTo>
                <a:lnTo>
                  <a:pt x="0" y="9906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29621" y="3205822"/>
            <a:ext cx="99060" cy="1736089"/>
          </a:xfrm>
          <a:custGeom>
            <a:avLst/>
            <a:gdLst/>
            <a:ahLst/>
            <a:cxnLst/>
            <a:rect l="l" t="t" r="r" b="b"/>
            <a:pathLst>
              <a:path w="99060" h="1736089">
                <a:moveTo>
                  <a:pt x="0" y="1736090"/>
                </a:moveTo>
                <a:lnTo>
                  <a:pt x="98780" y="1736090"/>
                </a:lnTo>
                <a:lnTo>
                  <a:pt x="98780" y="0"/>
                </a:lnTo>
                <a:lnTo>
                  <a:pt x="0" y="0"/>
                </a:lnTo>
                <a:lnTo>
                  <a:pt x="0" y="173609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21997" y="3202317"/>
            <a:ext cx="99060" cy="1739900"/>
          </a:xfrm>
          <a:custGeom>
            <a:avLst/>
            <a:gdLst/>
            <a:ahLst/>
            <a:cxnLst/>
            <a:rect l="l" t="t" r="r" b="b"/>
            <a:pathLst>
              <a:path w="99059" h="1739900">
                <a:moveTo>
                  <a:pt x="98793" y="0"/>
                </a:moveTo>
                <a:lnTo>
                  <a:pt x="0" y="0"/>
                </a:lnTo>
                <a:lnTo>
                  <a:pt x="0" y="1739595"/>
                </a:lnTo>
                <a:lnTo>
                  <a:pt x="98793" y="1739595"/>
                </a:lnTo>
                <a:lnTo>
                  <a:pt x="9879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532697" y="3770464"/>
            <a:ext cx="99060" cy="1171575"/>
          </a:xfrm>
          <a:custGeom>
            <a:avLst/>
            <a:gdLst/>
            <a:ahLst/>
            <a:cxnLst/>
            <a:rect l="l" t="t" r="r" b="b"/>
            <a:pathLst>
              <a:path w="99060" h="1171575">
                <a:moveTo>
                  <a:pt x="98793" y="0"/>
                </a:moveTo>
                <a:lnTo>
                  <a:pt x="0" y="0"/>
                </a:lnTo>
                <a:lnTo>
                  <a:pt x="0" y="1171448"/>
                </a:lnTo>
                <a:lnTo>
                  <a:pt x="98793" y="1171448"/>
                </a:lnTo>
                <a:lnTo>
                  <a:pt x="98793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15774" y="3202317"/>
            <a:ext cx="4812665" cy="1838960"/>
          </a:xfrm>
          <a:custGeom>
            <a:avLst/>
            <a:gdLst/>
            <a:ahLst/>
            <a:cxnLst/>
            <a:rect l="l" t="t" r="r" b="b"/>
            <a:pathLst>
              <a:path w="4812665" h="1838960">
                <a:moveTo>
                  <a:pt x="0" y="1739595"/>
                </a:moveTo>
                <a:lnTo>
                  <a:pt x="306222" y="1739595"/>
                </a:lnTo>
                <a:lnTo>
                  <a:pt x="306222" y="0"/>
                </a:lnTo>
                <a:lnTo>
                  <a:pt x="405015" y="0"/>
                </a:lnTo>
                <a:lnTo>
                  <a:pt x="405015" y="1739595"/>
                </a:lnTo>
                <a:lnTo>
                  <a:pt x="3316922" y="1739595"/>
                </a:lnTo>
                <a:lnTo>
                  <a:pt x="3316922" y="568147"/>
                </a:lnTo>
                <a:lnTo>
                  <a:pt x="3415715" y="568147"/>
                </a:lnTo>
                <a:lnTo>
                  <a:pt x="3415715" y="1739595"/>
                </a:lnTo>
                <a:lnTo>
                  <a:pt x="4713846" y="1739595"/>
                </a:lnTo>
                <a:lnTo>
                  <a:pt x="4713846" y="2971"/>
                </a:lnTo>
                <a:lnTo>
                  <a:pt x="4812626" y="2971"/>
                </a:lnTo>
                <a:lnTo>
                  <a:pt x="4812626" y="1838375"/>
                </a:lnTo>
                <a:lnTo>
                  <a:pt x="0" y="1838375"/>
                </a:lnTo>
                <a:lnTo>
                  <a:pt x="0" y="173959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428928" y="4541668"/>
            <a:ext cx="4025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elé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ct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215774" y="3057105"/>
            <a:ext cx="4403090" cy="1417320"/>
          </a:xfrm>
          <a:custGeom>
            <a:avLst/>
            <a:gdLst/>
            <a:ahLst/>
            <a:cxnLst/>
            <a:rect l="l" t="t" r="r" b="b"/>
            <a:pathLst>
              <a:path w="4403090" h="1417320">
                <a:moveTo>
                  <a:pt x="4402670" y="1416875"/>
                </a:moveTo>
                <a:lnTo>
                  <a:pt x="4402670" y="0"/>
                </a:ln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15774" y="3294189"/>
            <a:ext cx="4812665" cy="0"/>
          </a:xfrm>
          <a:custGeom>
            <a:avLst/>
            <a:gdLst/>
            <a:ahLst/>
            <a:cxnLst/>
            <a:rect l="l" t="t" r="r" b="b"/>
            <a:pathLst>
              <a:path w="4812665" h="0">
                <a:moveTo>
                  <a:pt x="4812626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917053" y="2946207"/>
            <a:ext cx="3530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aredes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17053" y="3052897"/>
            <a:ext cx="3517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aisladas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27012" y="3057105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1421828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88184" y="3057105"/>
            <a:ext cx="0" cy="1417320"/>
          </a:xfrm>
          <a:custGeom>
            <a:avLst/>
            <a:gdLst/>
            <a:ahLst/>
            <a:cxnLst/>
            <a:rect l="l" t="t" r="r" b="b"/>
            <a:pathLst>
              <a:path w="0" h="1417320">
                <a:moveTo>
                  <a:pt x="0" y="1416875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098979" y="3512002"/>
            <a:ext cx="15087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0675" marR="73469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Obst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culos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aislados</a:t>
            </a:r>
            <a:endParaRPr sz="7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127175" y="5188419"/>
            <a:ext cx="595630" cy="0"/>
          </a:xfrm>
          <a:custGeom>
            <a:avLst/>
            <a:gdLst/>
            <a:ahLst/>
            <a:cxnLst/>
            <a:rect l="l" t="t" r="r" b="b"/>
            <a:pathLst>
              <a:path w="595629" h="0">
                <a:moveTo>
                  <a:pt x="59549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708848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0" y="0"/>
                </a:moveTo>
                <a:lnTo>
                  <a:pt x="0" y="39509"/>
                </a:lnTo>
                <a:lnTo>
                  <a:pt x="64198" y="1974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708848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70" h="40004">
                <a:moveTo>
                  <a:pt x="64198" y="19748"/>
                </a:moveTo>
                <a:lnTo>
                  <a:pt x="0" y="39509"/>
                </a:lnTo>
                <a:lnTo>
                  <a:pt x="0" y="0"/>
                </a:lnTo>
                <a:lnTo>
                  <a:pt x="64198" y="19748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35216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69" h="40004">
                <a:moveTo>
                  <a:pt x="64211" y="0"/>
                </a:moveTo>
                <a:lnTo>
                  <a:pt x="0" y="19748"/>
                </a:lnTo>
                <a:lnTo>
                  <a:pt x="64211" y="39509"/>
                </a:lnTo>
                <a:lnTo>
                  <a:pt x="642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235216" y="5168671"/>
            <a:ext cx="64769" cy="40005"/>
          </a:xfrm>
          <a:custGeom>
            <a:avLst/>
            <a:gdLst/>
            <a:ahLst/>
            <a:cxnLst/>
            <a:rect l="l" t="t" r="r" b="b"/>
            <a:pathLst>
              <a:path w="64769" h="40004">
                <a:moveTo>
                  <a:pt x="0" y="19748"/>
                </a:moveTo>
                <a:lnTo>
                  <a:pt x="64211" y="39509"/>
                </a:lnTo>
                <a:lnTo>
                  <a:pt x="64211" y="0"/>
                </a:lnTo>
                <a:lnTo>
                  <a:pt x="0" y="1974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775040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236207" y="5048592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5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87578" y="5188419"/>
            <a:ext cx="582930" cy="0"/>
          </a:xfrm>
          <a:custGeom>
            <a:avLst/>
            <a:gdLst/>
            <a:ahLst/>
            <a:cxnLst/>
            <a:rect l="l" t="t" r="r" b="b"/>
            <a:pathLst>
              <a:path w="582930" h="0">
                <a:moveTo>
                  <a:pt x="582752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323445" y="3344582"/>
            <a:ext cx="0" cy="636905"/>
          </a:xfrm>
          <a:custGeom>
            <a:avLst/>
            <a:gdLst/>
            <a:ahLst/>
            <a:cxnLst/>
            <a:rect l="l" t="t" r="r" b="b"/>
            <a:pathLst>
              <a:path w="0" h="636904">
                <a:moveTo>
                  <a:pt x="0" y="0"/>
                </a:moveTo>
                <a:lnTo>
                  <a:pt x="0" y="63653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03684" y="3294189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0"/>
                </a:moveTo>
                <a:lnTo>
                  <a:pt x="0" y="64211"/>
                </a:lnTo>
                <a:lnTo>
                  <a:pt x="39522" y="64211"/>
                </a:lnTo>
                <a:lnTo>
                  <a:pt x="197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03684" y="3294189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0"/>
                </a:moveTo>
                <a:lnTo>
                  <a:pt x="39522" y="64211"/>
                </a:lnTo>
                <a:lnTo>
                  <a:pt x="0" y="64211"/>
                </a:lnTo>
                <a:lnTo>
                  <a:pt x="19761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03684" y="48678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39522" y="0"/>
                </a:moveTo>
                <a:lnTo>
                  <a:pt x="0" y="0"/>
                </a:lnTo>
                <a:lnTo>
                  <a:pt x="19761" y="64223"/>
                </a:lnTo>
                <a:lnTo>
                  <a:pt x="395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303684" y="48678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70">
                <a:moveTo>
                  <a:pt x="19761" y="64223"/>
                </a:moveTo>
                <a:lnTo>
                  <a:pt x="39522" y="0"/>
                </a:lnTo>
                <a:lnTo>
                  <a:pt x="0" y="0"/>
                </a:lnTo>
                <a:lnTo>
                  <a:pt x="19761" y="64223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323445" y="4165853"/>
            <a:ext cx="0" cy="714375"/>
          </a:xfrm>
          <a:custGeom>
            <a:avLst/>
            <a:gdLst/>
            <a:ahLst/>
            <a:cxnLst/>
            <a:rect l="l" t="t" r="r" b="b"/>
            <a:pathLst>
              <a:path w="0" h="714375">
                <a:moveTo>
                  <a:pt x="0" y="0"/>
                </a:moveTo>
                <a:lnTo>
                  <a:pt x="0" y="71382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2876405" y="5117646"/>
            <a:ext cx="25082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&gt; 2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99716" y="4792066"/>
            <a:ext cx="5594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aislado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03033" y="4006122"/>
            <a:ext cx="2482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2,5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900342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670" y="0"/>
                </a:moveTo>
                <a:lnTo>
                  <a:pt x="16668" y="2224"/>
                </a:lnTo>
                <a:lnTo>
                  <a:pt x="8148" y="8153"/>
                </a:lnTo>
                <a:lnTo>
                  <a:pt x="2222" y="16673"/>
                </a:lnTo>
                <a:lnTo>
                  <a:pt x="0" y="26670"/>
                </a:lnTo>
                <a:lnTo>
                  <a:pt x="2222" y="36671"/>
                </a:lnTo>
                <a:lnTo>
                  <a:pt x="8148" y="45191"/>
                </a:lnTo>
                <a:lnTo>
                  <a:pt x="16668" y="51117"/>
                </a:lnTo>
                <a:lnTo>
                  <a:pt x="26670" y="53340"/>
                </a:lnTo>
                <a:lnTo>
                  <a:pt x="36671" y="51117"/>
                </a:lnTo>
                <a:lnTo>
                  <a:pt x="45191" y="45191"/>
                </a:lnTo>
                <a:lnTo>
                  <a:pt x="51117" y="36671"/>
                </a:lnTo>
                <a:lnTo>
                  <a:pt x="53340" y="26670"/>
                </a:lnTo>
                <a:lnTo>
                  <a:pt x="51117" y="16673"/>
                </a:lnTo>
                <a:lnTo>
                  <a:pt x="45191" y="8153"/>
                </a:lnTo>
                <a:lnTo>
                  <a:pt x="36671" y="2224"/>
                </a:lnTo>
                <a:lnTo>
                  <a:pt x="2667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900342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0" y="26670"/>
                </a:moveTo>
                <a:lnTo>
                  <a:pt x="2222" y="16673"/>
                </a:lnTo>
                <a:lnTo>
                  <a:pt x="8148" y="8153"/>
                </a:lnTo>
                <a:lnTo>
                  <a:pt x="16668" y="2224"/>
                </a:lnTo>
                <a:lnTo>
                  <a:pt x="26670" y="0"/>
                </a:lnTo>
                <a:lnTo>
                  <a:pt x="36671" y="2224"/>
                </a:lnTo>
                <a:lnTo>
                  <a:pt x="45191" y="8153"/>
                </a:lnTo>
                <a:lnTo>
                  <a:pt x="51117" y="16673"/>
                </a:lnTo>
                <a:lnTo>
                  <a:pt x="53340" y="26670"/>
                </a:lnTo>
                <a:lnTo>
                  <a:pt x="51117" y="36671"/>
                </a:lnTo>
                <a:lnTo>
                  <a:pt x="45191" y="45191"/>
                </a:lnTo>
                <a:lnTo>
                  <a:pt x="36671" y="51117"/>
                </a:lnTo>
                <a:lnTo>
                  <a:pt x="26670" y="53340"/>
                </a:lnTo>
                <a:lnTo>
                  <a:pt x="16668" y="51117"/>
                </a:lnTo>
                <a:lnTo>
                  <a:pt x="8148" y="45191"/>
                </a:lnTo>
                <a:lnTo>
                  <a:pt x="2222" y="36671"/>
                </a:lnTo>
                <a:lnTo>
                  <a:pt x="0" y="2667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061514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670" y="0"/>
                </a:moveTo>
                <a:lnTo>
                  <a:pt x="16662" y="2224"/>
                </a:lnTo>
                <a:lnTo>
                  <a:pt x="8143" y="8153"/>
                </a:lnTo>
                <a:lnTo>
                  <a:pt x="2220" y="16673"/>
                </a:lnTo>
                <a:lnTo>
                  <a:pt x="0" y="26670"/>
                </a:lnTo>
                <a:lnTo>
                  <a:pt x="2220" y="36671"/>
                </a:lnTo>
                <a:lnTo>
                  <a:pt x="8143" y="45191"/>
                </a:lnTo>
                <a:lnTo>
                  <a:pt x="16662" y="51117"/>
                </a:lnTo>
                <a:lnTo>
                  <a:pt x="26670" y="53340"/>
                </a:lnTo>
                <a:lnTo>
                  <a:pt x="36669" y="51117"/>
                </a:lnTo>
                <a:lnTo>
                  <a:pt x="45185" y="45191"/>
                </a:lnTo>
                <a:lnTo>
                  <a:pt x="51106" y="36671"/>
                </a:lnTo>
                <a:lnTo>
                  <a:pt x="53327" y="26670"/>
                </a:lnTo>
                <a:lnTo>
                  <a:pt x="51106" y="16673"/>
                </a:lnTo>
                <a:lnTo>
                  <a:pt x="45185" y="8153"/>
                </a:lnTo>
                <a:lnTo>
                  <a:pt x="36669" y="2224"/>
                </a:lnTo>
                <a:lnTo>
                  <a:pt x="2667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061514" y="3030435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0" y="26670"/>
                </a:moveTo>
                <a:lnTo>
                  <a:pt x="2220" y="16673"/>
                </a:lnTo>
                <a:lnTo>
                  <a:pt x="8143" y="8153"/>
                </a:lnTo>
                <a:lnTo>
                  <a:pt x="16662" y="2224"/>
                </a:lnTo>
                <a:lnTo>
                  <a:pt x="26670" y="0"/>
                </a:lnTo>
                <a:lnTo>
                  <a:pt x="36669" y="2224"/>
                </a:lnTo>
                <a:lnTo>
                  <a:pt x="45185" y="8153"/>
                </a:lnTo>
                <a:lnTo>
                  <a:pt x="51106" y="16673"/>
                </a:lnTo>
                <a:lnTo>
                  <a:pt x="53327" y="26670"/>
                </a:lnTo>
                <a:lnTo>
                  <a:pt x="51106" y="36671"/>
                </a:lnTo>
                <a:lnTo>
                  <a:pt x="45185" y="45191"/>
                </a:lnTo>
                <a:lnTo>
                  <a:pt x="36669" y="51117"/>
                </a:lnTo>
                <a:lnTo>
                  <a:pt x="26670" y="53340"/>
                </a:lnTo>
                <a:lnTo>
                  <a:pt x="16662" y="51117"/>
                </a:lnTo>
                <a:lnTo>
                  <a:pt x="8143" y="45191"/>
                </a:lnTo>
                <a:lnTo>
                  <a:pt x="2220" y="36671"/>
                </a:lnTo>
                <a:lnTo>
                  <a:pt x="0" y="2667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830546" y="4263389"/>
            <a:ext cx="81751" cy="654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440270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902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15" y="482282"/>
                </a:lnTo>
                <a:lnTo>
                  <a:pt x="196329" y="437819"/>
                </a:lnTo>
                <a:lnTo>
                  <a:pt x="192019" y="401475"/>
                </a:lnTo>
                <a:lnTo>
                  <a:pt x="172434" y="379295"/>
                </a:lnTo>
                <a:lnTo>
                  <a:pt x="150905" y="368225"/>
                </a:lnTo>
                <a:lnTo>
                  <a:pt x="140766" y="365213"/>
                </a:lnTo>
                <a:lnTo>
                  <a:pt x="2089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40270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902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15" y="482282"/>
                </a:lnTo>
                <a:lnTo>
                  <a:pt x="196329" y="437819"/>
                </a:lnTo>
                <a:lnTo>
                  <a:pt x="192019" y="401475"/>
                </a:lnTo>
                <a:lnTo>
                  <a:pt x="172434" y="379295"/>
                </a:lnTo>
                <a:lnTo>
                  <a:pt x="150905" y="368225"/>
                </a:lnTo>
                <a:lnTo>
                  <a:pt x="140766" y="365213"/>
                </a:lnTo>
                <a:lnTo>
                  <a:pt x="208902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394118" y="4128172"/>
            <a:ext cx="103428" cy="64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575106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45" y="0"/>
                </a:moveTo>
                <a:lnTo>
                  <a:pt x="130390" y="0"/>
                </a:lnTo>
                <a:lnTo>
                  <a:pt x="38519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79997" y="285216"/>
                </a:lnTo>
                <a:lnTo>
                  <a:pt x="90373" y="97053"/>
                </a:lnTo>
                <a:lnTo>
                  <a:pt x="101485" y="91871"/>
                </a:lnTo>
                <a:lnTo>
                  <a:pt x="247043" y="91871"/>
                </a:lnTo>
                <a:lnTo>
                  <a:pt x="137045" y="0"/>
                </a:lnTo>
                <a:close/>
              </a:path>
              <a:path w="276860" h="303529">
                <a:moveTo>
                  <a:pt x="247043" y="91871"/>
                </a:moveTo>
                <a:lnTo>
                  <a:pt x="101485" y="91871"/>
                </a:lnTo>
                <a:lnTo>
                  <a:pt x="270382" y="171132"/>
                </a:lnTo>
                <a:lnTo>
                  <a:pt x="276313" y="116319"/>
                </a:lnTo>
                <a:lnTo>
                  <a:pt x="247043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575106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390" y="0"/>
                </a:moveTo>
                <a:lnTo>
                  <a:pt x="38519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79997" y="285216"/>
                </a:lnTo>
                <a:lnTo>
                  <a:pt x="90373" y="97053"/>
                </a:lnTo>
                <a:lnTo>
                  <a:pt x="101485" y="91871"/>
                </a:lnTo>
                <a:lnTo>
                  <a:pt x="270382" y="171132"/>
                </a:lnTo>
                <a:lnTo>
                  <a:pt x="276313" y="116319"/>
                </a:lnTo>
                <a:lnTo>
                  <a:pt x="137045" y="0"/>
                </a:lnTo>
                <a:lnTo>
                  <a:pt x="130390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237286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67" y="86677"/>
                </a:moveTo>
                <a:lnTo>
                  <a:pt x="205206" y="86677"/>
                </a:lnTo>
                <a:lnTo>
                  <a:pt x="206692" y="308940"/>
                </a:lnTo>
                <a:lnTo>
                  <a:pt x="314845" y="281533"/>
                </a:lnTo>
                <a:lnTo>
                  <a:pt x="314845" y="120014"/>
                </a:lnTo>
                <a:lnTo>
                  <a:pt x="297867" y="86677"/>
                </a:lnTo>
                <a:close/>
              </a:path>
              <a:path w="314960" h="309245">
                <a:moveTo>
                  <a:pt x="128155" y="21488"/>
                </a:moveTo>
                <a:lnTo>
                  <a:pt x="0" y="234835"/>
                </a:lnTo>
                <a:lnTo>
                  <a:pt x="68160" y="251142"/>
                </a:lnTo>
                <a:lnTo>
                  <a:pt x="205206" y="86677"/>
                </a:lnTo>
                <a:lnTo>
                  <a:pt x="297867" y="86677"/>
                </a:lnTo>
                <a:lnTo>
                  <a:pt x="274104" y="40017"/>
                </a:lnTo>
                <a:lnTo>
                  <a:pt x="182232" y="40017"/>
                </a:lnTo>
                <a:lnTo>
                  <a:pt x="165827" y="22974"/>
                </a:lnTo>
                <a:lnTo>
                  <a:pt x="130390" y="22974"/>
                </a:lnTo>
                <a:lnTo>
                  <a:pt x="128155" y="21488"/>
                </a:lnTo>
                <a:close/>
              </a:path>
              <a:path w="314960" h="309245">
                <a:moveTo>
                  <a:pt x="262267" y="17792"/>
                </a:moveTo>
                <a:lnTo>
                  <a:pt x="182232" y="40017"/>
                </a:lnTo>
                <a:lnTo>
                  <a:pt x="274104" y="40017"/>
                </a:lnTo>
                <a:lnTo>
                  <a:pt x="262267" y="17792"/>
                </a:lnTo>
                <a:close/>
              </a:path>
              <a:path w="314960" h="309245">
                <a:moveTo>
                  <a:pt x="143713" y="0"/>
                </a:moveTo>
                <a:lnTo>
                  <a:pt x="130390" y="22974"/>
                </a:lnTo>
                <a:lnTo>
                  <a:pt x="165827" y="22974"/>
                </a:lnTo>
                <a:lnTo>
                  <a:pt x="1437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237286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67" y="17792"/>
                </a:moveTo>
                <a:lnTo>
                  <a:pt x="182232" y="40017"/>
                </a:lnTo>
                <a:lnTo>
                  <a:pt x="143713" y="0"/>
                </a:lnTo>
                <a:lnTo>
                  <a:pt x="130390" y="22974"/>
                </a:lnTo>
                <a:lnTo>
                  <a:pt x="128155" y="21488"/>
                </a:lnTo>
                <a:lnTo>
                  <a:pt x="0" y="234835"/>
                </a:lnTo>
                <a:lnTo>
                  <a:pt x="68160" y="251142"/>
                </a:lnTo>
                <a:lnTo>
                  <a:pt x="205206" y="86677"/>
                </a:lnTo>
                <a:lnTo>
                  <a:pt x="206692" y="308940"/>
                </a:lnTo>
                <a:lnTo>
                  <a:pt x="314845" y="281533"/>
                </a:lnTo>
                <a:lnTo>
                  <a:pt x="314845" y="120014"/>
                </a:lnTo>
                <a:lnTo>
                  <a:pt x="274104" y="40017"/>
                </a:lnTo>
                <a:lnTo>
                  <a:pt x="262267" y="17792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422922" y="3936780"/>
            <a:ext cx="269430" cy="3295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521779" y="4461027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21" y="462280"/>
                </a:moveTo>
                <a:lnTo>
                  <a:pt x="62907" y="434766"/>
                </a:lnTo>
                <a:lnTo>
                  <a:pt x="45916" y="413372"/>
                </a:lnTo>
                <a:lnTo>
                  <a:pt x="23372" y="398093"/>
                </a:lnTo>
                <a:lnTo>
                  <a:pt x="0" y="388924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37483" y="4400918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80" h="75564">
                <a:moveTo>
                  <a:pt x="51669" y="47497"/>
                </a:moveTo>
                <a:lnTo>
                  <a:pt x="55601" y="32496"/>
                </a:lnTo>
                <a:lnTo>
                  <a:pt x="55370" y="18609"/>
                </a:lnTo>
                <a:lnTo>
                  <a:pt x="51250" y="7500"/>
                </a:lnTo>
                <a:lnTo>
                  <a:pt x="43516" y="837"/>
                </a:lnTo>
                <a:lnTo>
                  <a:pt x="33212" y="0"/>
                </a:lnTo>
                <a:lnTo>
                  <a:pt x="22215" y="4721"/>
                </a:lnTo>
                <a:lnTo>
                  <a:pt x="12051" y="14165"/>
                </a:lnTo>
                <a:lnTo>
                  <a:pt x="4248" y="27494"/>
                </a:lnTo>
                <a:lnTo>
                  <a:pt x="0" y="42498"/>
                </a:lnTo>
                <a:lnTo>
                  <a:pt x="266" y="56394"/>
                </a:lnTo>
                <a:lnTo>
                  <a:pt x="4562" y="67512"/>
                </a:lnTo>
                <a:lnTo>
                  <a:pt x="12401" y="74179"/>
                </a:lnTo>
                <a:lnTo>
                  <a:pt x="22602" y="75018"/>
                </a:lnTo>
                <a:lnTo>
                  <a:pt x="33426" y="70296"/>
                </a:lnTo>
                <a:lnTo>
                  <a:pt x="43555" y="60845"/>
                </a:lnTo>
                <a:lnTo>
                  <a:pt x="51669" y="47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233025" y="4263389"/>
            <a:ext cx="81755" cy="654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42755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02" y="482282"/>
                </a:lnTo>
                <a:lnTo>
                  <a:pt x="196316" y="437819"/>
                </a:lnTo>
                <a:lnTo>
                  <a:pt x="192004" y="401475"/>
                </a:lnTo>
                <a:lnTo>
                  <a:pt x="172415" y="379295"/>
                </a:lnTo>
                <a:lnTo>
                  <a:pt x="150882" y="368225"/>
                </a:lnTo>
                <a:lnTo>
                  <a:pt x="140741" y="365213"/>
                </a:lnTo>
                <a:lnTo>
                  <a:pt x="2088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842755" y="4458068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409"/>
                </a:lnTo>
                <a:lnTo>
                  <a:pt x="0" y="443763"/>
                </a:lnTo>
                <a:lnTo>
                  <a:pt x="120002" y="482282"/>
                </a:lnTo>
                <a:lnTo>
                  <a:pt x="196316" y="437819"/>
                </a:lnTo>
                <a:lnTo>
                  <a:pt x="192004" y="401475"/>
                </a:lnTo>
                <a:lnTo>
                  <a:pt x="172415" y="379295"/>
                </a:lnTo>
                <a:lnTo>
                  <a:pt x="150882" y="368225"/>
                </a:lnTo>
                <a:lnTo>
                  <a:pt x="140741" y="365213"/>
                </a:lnTo>
                <a:lnTo>
                  <a:pt x="20888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796590" y="4128172"/>
            <a:ext cx="103416" cy="641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977565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58" y="0"/>
                </a:moveTo>
                <a:lnTo>
                  <a:pt x="130416" y="0"/>
                </a:lnTo>
                <a:lnTo>
                  <a:pt x="38531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80010" y="285216"/>
                </a:lnTo>
                <a:lnTo>
                  <a:pt x="90398" y="97053"/>
                </a:lnTo>
                <a:lnTo>
                  <a:pt x="101511" y="91871"/>
                </a:lnTo>
                <a:lnTo>
                  <a:pt x="247065" y="91871"/>
                </a:lnTo>
                <a:lnTo>
                  <a:pt x="137058" y="0"/>
                </a:lnTo>
                <a:close/>
              </a:path>
              <a:path w="276860" h="303529">
                <a:moveTo>
                  <a:pt x="247065" y="91871"/>
                </a:moveTo>
                <a:lnTo>
                  <a:pt x="101511" y="91871"/>
                </a:lnTo>
                <a:lnTo>
                  <a:pt x="270408" y="171132"/>
                </a:lnTo>
                <a:lnTo>
                  <a:pt x="276339" y="116319"/>
                </a:lnTo>
                <a:lnTo>
                  <a:pt x="247065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977565" y="4142460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416" y="0"/>
                </a:moveTo>
                <a:lnTo>
                  <a:pt x="38531" y="18529"/>
                </a:lnTo>
                <a:lnTo>
                  <a:pt x="0" y="142976"/>
                </a:lnTo>
                <a:lnTo>
                  <a:pt x="749" y="303009"/>
                </a:lnTo>
                <a:lnTo>
                  <a:pt x="80010" y="285216"/>
                </a:lnTo>
                <a:lnTo>
                  <a:pt x="90398" y="97053"/>
                </a:lnTo>
                <a:lnTo>
                  <a:pt x="101511" y="91871"/>
                </a:lnTo>
                <a:lnTo>
                  <a:pt x="270408" y="171132"/>
                </a:lnTo>
                <a:lnTo>
                  <a:pt x="276339" y="116319"/>
                </a:lnTo>
                <a:lnTo>
                  <a:pt x="137058" y="0"/>
                </a:lnTo>
                <a:lnTo>
                  <a:pt x="130416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639771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47" y="86677"/>
                </a:moveTo>
                <a:lnTo>
                  <a:pt x="205193" y="86677"/>
                </a:lnTo>
                <a:lnTo>
                  <a:pt x="206679" y="308940"/>
                </a:lnTo>
                <a:lnTo>
                  <a:pt x="314820" y="281533"/>
                </a:lnTo>
                <a:lnTo>
                  <a:pt x="314820" y="120014"/>
                </a:lnTo>
                <a:lnTo>
                  <a:pt x="297847" y="86677"/>
                </a:lnTo>
                <a:close/>
              </a:path>
              <a:path w="314960" h="309245">
                <a:moveTo>
                  <a:pt x="128143" y="21488"/>
                </a:moveTo>
                <a:lnTo>
                  <a:pt x="0" y="234835"/>
                </a:lnTo>
                <a:lnTo>
                  <a:pt x="68148" y="251142"/>
                </a:lnTo>
                <a:lnTo>
                  <a:pt x="205193" y="86677"/>
                </a:lnTo>
                <a:lnTo>
                  <a:pt x="297847" y="86677"/>
                </a:lnTo>
                <a:lnTo>
                  <a:pt x="274091" y="40017"/>
                </a:lnTo>
                <a:lnTo>
                  <a:pt x="182219" y="40017"/>
                </a:lnTo>
                <a:lnTo>
                  <a:pt x="165814" y="22974"/>
                </a:lnTo>
                <a:lnTo>
                  <a:pt x="130378" y="22974"/>
                </a:lnTo>
                <a:lnTo>
                  <a:pt x="128143" y="21488"/>
                </a:lnTo>
                <a:close/>
              </a:path>
              <a:path w="314960" h="309245">
                <a:moveTo>
                  <a:pt x="262242" y="17792"/>
                </a:moveTo>
                <a:lnTo>
                  <a:pt x="182219" y="40017"/>
                </a:lnTo>
                <a:lnTo>
                  <a:pt x="274091" y="40017"/>
                </a:lnTo>
                <a:lnTo>
                  <a:pt x="262242" y="17792"/>
                </a:lnTo>
                <a:close/>
              </a:path>
              <a:path w="314960" h="309245">
                <a:moveTo>
                  <a:pt x="143700" y="0"/>
                </a:moveTo>
                <a:lnTo>
                  <a:pt x="130378" y="22974"/>
                </a:lnTo>
                <a:lnTo>
                  <a:pt x="165814" y="22974"/>
                </a:lnTo>
                <a:lnTo>
                  <a:pt x="1437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639771" y="417135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42" y="17792"/>
                </a:moveTo>
                <a:lnTo>
                  <a:pt x="182219" y="40017"/>
                </a:lnTo>
                <a:lnTo>
                  <a:pt x="143700" y="0"/>
                </a:lnTo>
                <a:lnTo>
                  <a:pt x="130378" y="22974"/>
                </a:lnTo>
                <a:lnTo>
                  <a:pt x="128143" y="21488"/>
                </a:lnTo>
                <a:lnTo>
                  <a:pt x="0" y="234835"/>
                </a:lnTo>
                <a:lnTo>
                  <a:pt x="68148" y="251142"/>
                </a:lnTo>
                <a:lnTo>
                  <a:pt x="205193" y="86677"/>
                </a:lnTo>
                <a:lnTo>
                  <a:pt x="206679" y="308940"/>
                </a:lnTo>
                <a:lnTo>
                  <a:pt x="314820" y="281533"/>
                </a:lnTo>
                <a:lnTo>
                  <a:pt x="314820" y="120014"/>
                </a:lnTo>
                <a:lnTo>
                  <a:pt x="274091" y="40017"/>
                </a:lnTo>
                <a:lnTo>
                  <a:pt x="262242" y="17792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825394" y="3936780"/>
            <a:ext cx="269430" cy="329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924238" y="4461027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21" y="462280"/>
                </a:moveTo>
                <a:lnTo>
                  <a:pt x="62907" y="434766"/>
                </a:lnTo>
                <a:lnTo>
                  <a:pt x="45916" y="413372"/>
                </a:lnTo>
                <a:lnTo>
                  <a:pt x="23372" y="398093"/>
                </a:lnTo>
                <a:lnTo>
                  <a:pt x="0" y="388924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639967" y="4400918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79" h="75564">
                <a:moveTo>
                  <a:pt x="51644" y="47497"/>
                </a:moveTo>
                <a:lnTo>
                  <a:pt x="55589" y="32496"/>
                </a:lnTo>
                <a:lnTo>
                  <a:pt x="55362" y="18609"/>
                </a:lnTo>
                <a:lnTo>
                  <a:pt x="51244" y="7500"/>
                </a:lnTo>
                <a:lnTo>
                  <a:pt x="43516" y="837"/>
                </a:lnTo>
                <a:lnTo>
                  <a:pt x="33212" y="0"/>
                </a:lnTo>
                <a:lnTo>
                  <a:pt x="22215" y="4721"/>
                </a:lnTo>
                <a:lnTo>
                  <a:pt x="12051" y="14165"/>
                </a:lnTo>
                <a:lnTo>
                  <a:pt x="4248" y="27494"/>
                </a:lnTo>
                <a:lnTo>
                  <a:pt x="0" y="42498"/>
                </a:lnTo>
                <a:lnTo>
                  <a:pt x="266" y="56394"/>
                </a:lnTo>
                <a:lnTo>
                  <a:pt x="4562" y="67512"/>
                </a:lnTo>
                <a:lnTo>
                  <a:pt x="12401" y="74179"/>
                </a:lnTo>
                <a:lnTo>
                  <a:pt x="22594" y="75018"/>
                </a:lnTo>
                <a:lnTo>
                  <a:pt x="33413" y="70296"/>
                </a:lnTo>
                <a:lnTo>
                  <a:pt x="43537" y="60845"/>
                </a:lnTo>
                <a:lnTo>
                  <a:pt x="51644" y="47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526672" y="5392165"/>
            <a:ext cx="42392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disposición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alcance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interposición de obstáculos no</a:t>
            </a:r>
            <a:r>
              <a:rPr dirty="0" sz="700" spc="10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39499" y="5797295"/>
            <a:ext cx="2484120" cy="61150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2806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cámaras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equipotenciales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están asociadas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instalaciones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especiales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(laboratorios, etc.)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generan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ciertas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dificultades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prácticas.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65986" y="5701886"/>
            <a:ext cx="3850004" cy="160083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Cámaras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equipotenciales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sin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0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esquema,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activas, incluido el suelo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están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mediante conductores suficientemente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grandes,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existe  diferencia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significativa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potencial entre dos puntos. Un defecto de aislamiento  entre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envolvente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metal tendrá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elevación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“jaula”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fase-tierra,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pero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persona que entre en la cámara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correría riesgo  (puesto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pisaría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activo).</a:t>
            </a:r>
            <a:endParaRPr sz="800">
              <a:latin typeface="Arial"/>
              <a:cs typeface="Arial"/>
            </a:endParaRPr>
          </a:p>
          <a:p>
            <a:pPr marL="38100" marR="86360" indent="28575">
              <a:lnSpc>
                <a:spcPct val="100000"/>
              </a:lnSpc>
              <a:spcBef>
                <a:spcPts val="1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adoptarse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precaución adecuadas para proteger al personal de  este peligro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suelo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entradas, etc.). 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necesarios dispositivos de protección para detectar los defectos de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significativa.</a:t>
            </a:r>
            <a:endParaRPr sz="8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343659" y="7581950"/>
            <a:ext cx="2444750" cy="1564640"/>
          </a:xfrm>
          <a:custGeom>
            <a:avLst/>
            <a:gdLst/>
            <a:ahLst/>
            <a:cxnLst/>
            <a:rect l="l" t="t" r="r" b="b"/>
            <a:pathLst>
              <a:path w="2444750" h="1564640">
                <a:moveTo>
                  <a:pt x="2177846" y="1044511"/>
                </a:moveTo>
                <a:lnTo>
                  <a:pt x="2444521" y="1044511"/>
                </a:lnTo>
                <a:lnTo>
                  <a:pt x="2444521" y="0"/>
                </a:lnTo>
                <a:lnTo>
                  <a:pt x="0" y="0"/>
                </a:lnTo>
                <a:lnTo>
                  <a:pt x="0" y="1564563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528851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528851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640023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640023" y="9202063"/>
            <a:ext cx="326390" cy="326390"/>
          </a:xfrm>
          <a:custGeom>
            <a:avLst/>
            <a:gdLst/>
            <a:ahLst/>
            <a:cxnLst/>
            <a:rect l="l" t="t" r="r" b="b"/>
            <a:pathLst>
              <a:path w="326389" h="326390">
                <a:moveTo>
                  <a:pt x="0" y="0"/>
                </a:moveTo>
                <a:lnTo>
                  <a:pt x="325932" y="0"/>
                </a:lnTo>
                <a:lnTo>
                  <a:pt x="325932" y="325945"/>
                </a:lnTo>
                <a:lnTo>
                  <a:pt x="0" y="325945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211071" y="9167234"/>
            <a:ext cx="3119120" cy="0"/>
          </a:xfrm>
          <a:custGeom>
            <a:avLst/>
            <a:gdLst/>
            <a:ahLst/>
            <a:cxnLst/>
            <a:rect l="l" t="t" r="r" b="b"/>
            <a:pathLst>
              <a:path w="3119120" h="0">
                <a:moveTo>
                  <a:pt x="0" y="0"/>
                </a:moveTo>
                <a:lnTo>
                  <a:pt x="3118612" y="0"/>
                </a:lnTo>
              </a:path>
            </a:pathLst>
          </a:custGeom>
          <a:ln w="74079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211071" y="9130194"/>
            <a:ext cx="3119120" cy="74295"/>
          </a:xfrm>
          <a:custGeom>
            <a:avLst/>
            <a:gdLst/>
            <a:ahLst/>
            <a:cxnLst/>
            <a:rect l="l" t="t" r="r" b="b"/>
            <a:pathLst>
              <a:path w="3119120" h="74295">
                <a:moveTo>
                  <a:pt x="0" y="0"/>
                </a:moveTo>
                <a:lnTo>
                  <a:pt x="3117862" y="0"/>
                </a:lnTo>
                <a:lnTo>
                  <a:pt x="3118612" y="74079"/>
                </a:lnTo>
                <a:lnTo>
                  <a:pt x="0" y="7407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483826" y="9415340"/>
            <a:ext cx="6737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aislante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790238" y="8447365"/>
            <a:ext cx="81747" cy="654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399994" y="8642032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396"/>
                </a:lnTo>
                <a:lnTo>
                  <a:pt x="0" y="443725"/>
                </a:lnTo>
                <a:lnTo>
                  <a:pt x="120002" y="482257"/>
                </a:lnTo>
                <a:lnTo>
                  <a:pt x="196303" y="437807"/>
                </a:lnTo>
                <a:lnTo>
                  <a:pt x="191999" y="401462"/>
                </a:lnTo>
                <a:lnTo>
                  <a:pt x="172413" y="379282"/>
                </a:lnTo>
                <a:lnTo>
                  <a:pt x="150882" y="368212"/>
                </a:lnTo>
                <a:lnTo>
                  <a:pt x="140741" y="365201"/>
                </a:lnTo>
                <a:lnTo>
                  <a:pt x="2088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399994" y="8642032"/>
            <a:ext cx="208915" cy="482600"/>
          </a:xfrm>
          <a:custGeom>
            <a:avLst/>
            <a:gdLst/>
            <a:ahLst/>
            <a:cxnLst/>
            <a:rect l="l" t="t" r="r" b="b"/>
            <a:pathLst>
              <a:path w="208914" h="482600">
                <a:moveTo>
                  <a:pt x="208889" y="0"/>
                </a:moveTo>
                <a:lnTo>
                  <a:pt x="0" y="47396"/>
                </a:lnTo>
                <a:lnTo>
                  <a:pt x="0" y="443725"/>
                </a:lnTo>
                <a:lnTo>
                  <a:pt x="120002" y="482257"/>
                </a:lnTo>
                <a:lnTo>
                  <a:pt x="196303" y="437807"/>
                </a:lnTo>
                <a:lnTo>
                  <a:pt x="191999" y="401462"/>
                </a:lnTo>
                <a:lnTo>
                  <a:pt x="172413" y="379282"/>
                </a:lnTo>
                <a:lnTo>
                  <a:pt x="150882" y="368212"/>
                </a:lnTo>
                <a:lnTo>
                  <a:pt x="140741" y="365201"/>
                </a:lnTo>
                <a:lnTo>
                  <a:pt x="208889" y="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53843" y="8312162"/>
            <a:ext cx="103403" cy="641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534818" y="8326437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7032" y="0"/>
                </a:moveTo>
                <a:lnTo>
                  <a:pt x="130365" y="0"/>
                </a:lnTo>
                <a:lnTo>
                  <a:pt x="38519" y="18529"/>
                </a:lnTo>
                <a:lnTo>
                  <a:pt x="0" y="142976"/>
                </a:lnTo>
                <a:lnTo>
                  <a:pt x="736" y="302996"/>
                </a:lnTo>
                <a:lnTo>
                  <a:pt x="79971" y="285203"/>
                </a:lnTo>
                <a:lnTo>
                  <a:pt x="90360" y="97053"/>
                </a:lnTo>
                <a:lnTo>
                  <a:pt x="101472" y="91871"/>
                </a:lnTo>
                <a:lnTo>
                  <a:pt x="247020" y="91871"/>
                </a:lnTo>
                <a:lnTo>
                  <a:pt x="137032" y="0"/>
                </a:lnTo>
                <a:close/>
              </a:path>
              <a:path w="276860" h="303529">
                <a:moveTo>
                  <a:pt x="247020" y="91871"/>
                </a:moveTo>
                <a:lnTo>
                  <a:pt x="101472" y="91871"/>
                </a:lnTo>
                <a:lnTo>
                  <a:pt x="270370" y="171132"/>
                </a:lnTo>
                <a:lnTo>
                  <a:pt x="276288" y="116319"/>
                </a:lnTo>
                <a:lnTo>
                  <a:pt x="247020" y="918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534818" y="8326437"/>
            <a:ext cx="276860" cy="303530"/>
          </a:xfrm>
          <a:custGeom>
            <a:avLst/>
            <a:gdLst/>
            <a:ahLst/>
            <a:cxnLst/>
            <a:rect l="l" t="t" r="r" b="b"/>
            <a:pathLst>
              <a:path w="276860" h="303529">
                <a:moveTo>
                  <a:pt x="130365" y="0"/>
                </a:moveTo>
                <a:lnTo>
                  <a:pt x="38519" y="18529"/>
                </a:lnTo>
                <a:lnTo>
                  <a:pt x="0" y="142976"/>
                </a:lnTo>
                <a:lnTo>
                  <a:pt x="736" y="302996"/>
                </a:lnTo>
                <a:lnTo>
                  <a:pt x="79971" y="285203"/>
                </a:lnTo>
                <a:lnTo>
                  <a:pt x="90360" y="97053"/>
                </a:lnTo>
                <a:lnTo>
                  <a:pt x="101472" y="91871"/>
                </a:lnTo>
                <a:lnTo>
                  <a:pt x="270370" y="171132"/>
                </a:lnTo>
                <a:lnTo>
                  <a:pt x="276288" y="116319"/>
                </a:lnTo>
                <a:lnTo>
                  <a:pt x="137032" y="0"/>
                </a:lnTo>
                <a:lnTo>
                  <a:pt x="130365" y="0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97023" y="835534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97841" y="86664"/>
                </a:moveTo>
                <a:lnTo>
                  <a:pt x="205181" y="86664"/>
                </a:lnTo>
                <a:lnTo>
                  <a:pt x="206667" y="308914"/>
                </a:lnTo>
                <a:lnTo>
                  <a:pt x="314820" y="281508"/>
                </a:lnTo>
                <a:lnTo>
                  <a:pt x="314820" y="120002"/>
                </a:lnTo>
                <a:lnTo>
                  <a:pt x="297841" y="86664"/>
                </a:lnTo>
                <a:close/>
              </a:path>
              <a:path w="314960" h="309245">
                <a:moveTo>
                  <a:pt x="128143" y="21488"/>
                </a:moveTo>
                <a:lnTo>
                  <a:pt x="0" y="234822"/>
                </a:lnTo>
                <a:lnTo>
                  <a:pt x="68148" y="251117"/>
                </a:lnTo>
                <a:lnTo>
                  <a:pt x="205181" y="86664"/>
                </a:lnTo>
                <a:lnTo>
                  <a:pt x="297841" y="86664"/>
                </a:lnTo>
                <a:lnTo>
                  <a:pt x="274078" y="40004"/>
                </a:lnTo>
                <a:lnTo>
                  <a:pt x="182219" y="40004"/>
                </a:lnTo>
                <a:lnTo>
                  <a:pt x="165809" y="22961"/>
                </a:lnTo>
                <a:lnTo>
                  <a:pt x="130378" y="22961"/>
                </a:lnTo>
                <a:lnTo>
                  <a:pt x="128143" y="21488"/>
                </a:lnTo>
                <a:close/>
              </a:path>
              <a:path w="314960" h="309245">
                <a:moveTo>
                  <a:pt x="262229" y="17779"/>
                </a:moveTo>
                <a:lnTo>
                  <a:pt x="182219" y="40004"/>
                </a:lnTo>
                <a:lnTo>
                  <a:pt x="274078" y="40004"/>
                </a:lnTo>
                <a:lnTo>
                  <a:pt x="262229" y="17779"/>
                </a:lnTo>
                <a:close/>
              </a:path>
              <a:path w="314960" h="309245">
                <a:moveTo>
                  <a:pt x="143700" y="0"/>
                </a:moveTo>
                <a:lnTo>
                  <a:pt x="130378" y="22961"/>
                </a:lnTo>
                <a:lnTo>
                  <a:pt x="165809" y="22961"/>
                </a:lnTo>
                <a:lnTo>
                  <a:pt x="1437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197023" y="8355342"/>
            <a:ext cx="314960" cy="309245"/>
          </a:xfrm>
          <a:custGeom>
            <a:avLst/>
            <a:gdLst/>
            <a:ahLst/>
            <a:cxnLst/>
            <a:rect l="l" t="t" r="r" b="b"/>
            <a:pathLst>
              <a:path w="314960" h="309245">
                <a:moveTo>
                  <a:pt x="262229" y="17779"/>
                </a:moveTo>
                <a:lnTo>
                  <a:pt x="182219" y="40004"/>
                </a:lnTo>
                <a:lnTo>
                  <a:pt x="143700" y="0"/>
                </a:lnTo>
                <a:lnTo>
                  <a:pt x="130378" y="22961"/>
                </a:lnTo>
                <a:lnTo>
                  <a:pt x="128143" y="21488"/>
                </a:lnTo>
                <a:lnTo>
                  <a:pt x="0" y="234822"/>
                </a:lnTo>
                <a:lnTo>
                  <a:pt x="68148" y="251117"/>
                </a:lnTo>
                <a:lnTo>
                  <a:pt x="205181" y="86664"/>
                </a:lnTo>
                <a:lnTo>
                  <a:pt x="206667" y="308914"/>
                </a:lnTo>
                <a:lnTo>
                  <a:pt x="314820" y="281508"/>
                </a:lnTo>
                <a:lnTo>
                  <a:pt x="314820" y="120002"/>
                </a:lnTo>
                <a:lnTo>
                  <a:pt x="274078" y="40004"/>
                </a:lnTo>
                <a:lnTo>
                  <a:pt x="262229" y="17779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382634" y="8120770"/>
            <a:ext cx="269417" cy="3294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481478" y="8644978"/>
            <a:ext cx="69850" cy="462280"/>
          </a:xfrm>
          <a:custGeom>
            <a:avLst/>
            <a:gdLst/>
            <a:ahLst/>
            <a:cxnLst/>
            <a:rect l="l" t="t" r="r" b="b"/>
            <a:pathLst>
              <a:path w="69850" h="462279">
                <a:moveTo>
                  <a:pt x="69634" y="462267"/>
                </a:moveTo>
                <a:lnTo>
                  <a:pt x="62918" y="434760"/>
                </a:lnTo>
                <a:lnTo>
                  <a:pt x="45923" y="413369"/>
                </a:lnTo>
                <a:lnTo>
                  <a:pt x="23374" y="398087"/>
                </a:lnTo>
                <a:lnTo>
                  <a:pt x="0" y="388912"/>
                </a:lnTo>
                <a:lnTo>
                  <a:pt x="40728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97214" y="8584890"/>
            <a:ext cx="55880" cy="75565"/>
          </a:xfrm>
          <a:custGeom>
            <a:avLst/>
            <a:gdLst/>
            <a:ahLst/>
            <a:cxnLst/>
            <a:rect l="l" t="t" r="r" b="b"/>
            <a:pathLst>
              <a:path w="55879" h="75565">
                <a:moveTo>
                  <a:pt x="51662" y="47489"/>
                </a:moveTo>
                <a:lnTo>
                  <a:pt x="55594" y="32494"/>
                </a:lnTo>
                <a:lnTo>
                  <a:pt x="55363" y="18606"/>
                </a:lnTo>
                <a:lnTo>
                  <a:pt x="51243" y="7495"/>
                </a:lnTo>
                <a:lnTo>
                  <a:pt x="43509" y="829"/>
                </a:lnTo>
                <a:lnTo>
                  <a:pt x="33205" y="0"/>
                </a:lnTo>
                <a:lnTo>
                  <a:pt x="22208" y="4725"/>
                </a:lnTo>
                <a:lnTo>
                  <a:pt x="12044" y="14170"/>
                </a:lnTo>
                <a:lnTo>
                  <a:pt x="4241" y="27499"/>
                </a:lnTo>
                <a:lnTo>
                  <a:pt x="0" y="42496"/>
                </a:lnTo>
                <a:lnTo>
                  <a:pt x="269" y="56389"/>
                </a:lnTo>
                <a:lnTo>
                  <a:pt x="4562" y="67504"/>
                </a:lnTo>
                <a:lnTo>
                  <a:pt x="12394" y="74172"/>
                </a:lnTo>
                <a:lnTo>
                  <a:pt x="22594" y="75009"/>
                </a:lnTo>
                <a:lnTo>
                  <a:pt x="33419" y="70284"/>
                </a:lnTo>
                <a:lnTo>
                  <a:pt x="43548" y="60833"/>
                </a:lnTo>
                <a:lnTo>
                  <a:pt x="51662" y="474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17786" y="7979752"/>
            <a:ext cx="704215" cy="1148715"/>
          </a:xfrm>
          <a:custGeom>
            <a:avLst/>
            <a:gdLst/>
            <a:ahLst/>
            <a:cxnLst/>
            <a:rect l="l" t="t" r="r" b="b"/>
            <a:pathLst>
              <a:path w="704214" h="1148715">
                <a:moveTo>
                  <a:pt x="0" y="1148232"/>
                </a:moveTo>
                <a:lnTo>
                  <a:pt x="0" y="537083"/>
                </a:lnTo>
                <a:lnTo>
                  <a:pt x="548157" y="537083"/>
                </a:lnTo>
                <a:lnTo>
                  <a:pt x="548157" y="144449"/>
                </a:lnTo>
                <a:lnTo>
                  <a:pt x="281482" y="144449"/>
                </a:lnTo>
                <a:lnTo>
                  <a:pt x="281482" y="203720"/>
                </a:lnTo>
                <a:lnTo>
                  <a:pt x="140741" y="203720"/>
                </a:lnTo>
                <a:lnTo>
                  <a:pt x="140741" y="0"/>
                </a:lnTo>
                <a:lnTo>
                  <a:pt x="703719" y="0"/>
                </a:lnTo>
                <a:lnTo>
                  <a:pt x="703719" y="114823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5616163" y="8989204"/>
            <a:ext cx="6680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Suelo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4165908" y="7720482"/>
            <a:ext cx="381635" cy="63500"/>
          </a:xfrm>
          <a:custGeom>
            <a:avLst/>
            <a:gdLst/>
            <a:ahLst/>
            <a:cxnLst/>
            <a:rect l="l" t="t" r="r" b="b"/>
            <a:pathLst>
              <a:path w="381635" h="63500">
                <a:moveTo>
                  <a:pt x="0" y="62966"/>
                </a:moveTo>
                <a:lnTo>
                  <a:pt x="62966" y="0"/>
                </a:lnTo>
                <a:lnTo>
                  <a:pt x="322237" y="0"/>
                </a:lnTo>
                <a:lnTo>
                  <a:pt x="381508" y="59258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358504" y="7583423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3349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152472" y="7735709"/>
            <a:ext cx="391337" cy="1958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336279" y="756121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25" y="0"/>
                </a:moveTo>
                <a:lnTo>
                  <a:pt x="13753" y="1806"/>
                </a:lnTo>
                <a:lnTo>
                  <a:pt x="6669" y="6667"/>
                </a:lnTo>
                <a:lnTo>
                  <a:pt x="1806" y="13748"/>
                </a:lnTo>
                <a:lnTo>
                  <a:pt x="0" y="22212"/>
                </a:lnTo>
                <a:lnTo>
                  <a:pt x="1806" y="30694"/>
                </a:lnTo>
                <a:lnTo>
                  <a:pt x="6669" y="37777"/>
                </a:lnTo>
                <a:lnTo>
                  <a:pt x="13753" y="42634"/>
                </a:lnTo>
                <a:lnTo>
                  <a:pt x="22225" y="44437"/>
                </a:lnTo>
                <a:lnTo>
                  <a:pt x="30701" y="42634"/>
                </a:lnTo>
                <a:lnTo>
                  <a:pt x="37785" y="37777"/>
                </a:lnTo>
                <a:lnTo>
                  <a:pt x="42645" y="30694"/>
                </a:lnTo>
                <a:lnTo>
                  <a:pt x="44450" y="22212"/>
                </a:lnTo>
                <a:lnTo>
                  <a:pt x="42645" y="13748"/>
                </a:lnTo>
                <a:lnTo>
                  <a:pt x="37785" y="6667"/>
                </a:lnTo>
                <a:lnTo>
                  <a:pt x="30701" y="1806"/>
                </a:lnTo>
                <a:lnTo>
                  <a:pt x="22225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36279" y="756121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12"/>
                </a:moveTo>
                <a:lnTo>
                  <a:pt x="1806" y="13748"/>
                </a:lnTo>
                <a:lnTo>
                  <a:pt x="6669" y="6667"/>
                </a:lnTo>
                <a:lnTo>
                  <a:pt x="13753" y="1806"/>
                </a:lnTo>
                <a:lnTo>
                  <a:pt x="22225" y="0"/>
                </a:lnTo>
                <a:lnTo>
                  <a:pt x="30701" y="1806"/>
                </a:lnTo>
                <a:lnTo>
                  <a:pt x="37785" y="6667"/>
                </a:lnTo>
                <a:lnTo>
                  <a:pt x="42645" y="13748"/>
                </a:lnTo>
                <a:lnTo>
                  <a:pt x="44450" y="22212"/>
                </a:lnTo>
                <a:lnTo>
                  <a:pt x="42645" y="30694"/>
                </a:lnTo>
                <a:lnTo>
                  <a:pt x="37785" y="37777"/>
                </a:lnTo>
                <a:lnTo>
                  <a:pt x="30701" y="42634"/>
                </a:lnTo>
                <a:lnTo>
                  <a:pt x="22225" y="44437"/>
                </a:lnTo>
                <a:lnTo>
                  <a:pt x="13753" y="42634"/>
                </a:lnTo>
                <a:lnTo>
                  <a:pt x="6669" y="37777"/>
                </a:lnTo>
                <a:lnTo>
                  <a:pt x="1806" y="30694"/>
                </a:lnTo>
                <a:lnTo>
                  <a:pt x="0" y="22212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99281" y="860571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25" y="0"/>
                </a:moveTo>
                <a:lnTo>
                  <a:pt x="13753" y="1808"/>
                </a:lnTo>
                <a:lnTo>
                  <a:pt x="6669" y="6673"/>
                </a:lnTo>
                <a:lnTo>
                  <a:pt x="1806" y="13758"/>
                </a:lnTo>
                <a:lnTo>
                  <a:pt x="0" y="22225"/>
                </a:lnTo>
                <a:lnTo>
                  <a:pt x="1806" y="30701"/>
                </a:lnTo>
                <a:lnTo>
                  <a:pt x="6669" y="37785"/>
                </a:lnTo>
                <a:lnTo>
                  <a:pt x="13753" y="42645"/>
                </a:lnTo>
                <a:lnTo>
                  <a:pt x="22225" y="44450"/>
                </a:lnTo>
                <a:lnTo>
                  <a:pt x="30701" y="42645"/>
                </a:lnTo>
                <a:lnTo>
                  <a:pt x="37785" y="37785"/>
                </a:lnTo>
                <a:lnTo>
                  <a:pt x="42645" y="30701"/>
                </a:lnTo>
                <a:lnTo>
                  <a:pt x="44450" y="22225"/>
                </a:lnTo>
                <a:lnTo>
                  <a:pt x="42645" y="13758"/>
                </a:lnTo>
                <a:lnTo>
                  <a:pt x="37785" y="6673"/>
                </a:lnTo>
                <a:lnTo>
                  <a:pt x="30701" y="1808"/>
                </a:lnTo>
                <a:lnTo>
                  <a:pt x="22225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499281" y="860571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25"/>
                </a:moveTo>
                <a:lnTo>
                  <a:pt x="1806" y="13758"/>
                </a:lnTo>
                <a:lnTo>
                  <a:pt x="6669" y="6673"/>
                </a:lnTo>
                <a:lnTo>
                  <a:pt x="13753" y="1808"/>
                </a:lnTo>
                <a:lnTo>
                  <a:pt x="22225" y="0"/>
                </a:lnTo>
                <a:lnTo>
                  <a:pt x="30701" y="1808"/>
                </a:lnTo>
                <a:lnTo>
                  <a:pt x="37785" y="6673"/>
                </a:lnTo>
                <a:lnTo>
                  <a:pt x="42645" y="13758"/>
                </a:lnTo>
                <a:lnTo>
                  <a:pt x="44450" y="22225"/>
                </a:lnTo>
                <a:lnTo>
                  <a:pt x="42645" y="30701"/>
                </a:lnTo>
                <a:lnTo>
                  <a:pt x="37785" y="37785"/>
                </a:lnTo>
                <a:lnTo>
                  <a:pt x="30701" y="42645"/>
                </a:lnTo>
                <a:lnTo>
                  <a:pt x="22225" y="44450"/>
                </a:lnTo>
                <a:lnTo>
                  <a:pt x="13753" y="42645"/>
                </a:lnTo>
                <a:lnTo>
                  <a:pt x="6669" y="37785"/>
                </a:lnTo>
                <a:lnTo>
                  <a:pt x="1806" y="30701"/>
                </a:lnTo>
                <a:lnTo>
                  <a:pt x="0" y="22225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05901" y="8773146"/>
            <a:ext cx="402590" cy="358775"/>
          </a:xfrm>
          <a:custGeom>
            <a:avLst/>
            <a:gdLst/>
            <a:ahLst/>
            <a:cxnLst/>
            <a:rect l="l" t="t" r="r" b="b"/>
            <a:pathLst>
              <a:path w="402589" h="358775">
                <a:moveTo>
                  <a:pt x="0" y="358546"/>
                </a:moveTo>
                <a:lnTo>
                  <a:pt x="0" y="199999"/>
                </a:lnTo>
                <a:lnTo>
                  <a:pt x="202234" y="0"/>
                </a:lnTo>
                <a:lnTo>
                  <a:pt x="402234" y="199999"/>
                </a:lnTo>
                <a:lnTo>
                  <a:pt x="402234" y="358546"/>
                </a:lnTo>
              </a:path>
            </a:pathLst>
          </a:custGeom>
          <a:ln w="1143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957018" y="8623503"/>
            <a:ext cx="302260" cy="302260"/>
          </a:xfrm>
          <a:custGeom>
            <a:avLst/>
            <a:gdLst/>
            <a:ahLst/>
            <a:cxnLst/>
            <a:rect l="l" t="t" r="r" b="b"/>
            <a:pathLst>
              <a:path w="302260" h="302259">
                <a:moveTo>
                  <a:pt x="151117" y="0"/>
                </a:moveTo>
                <a:lnTo>
                  <a:pt x="103823" y="7751"/>
                </a:lnTo>
                <a:lnTo>
                  <a:pt x="62399" y="29298"/>
                </a:lnTo>
                <a:lnTo>
                  <a:pt x="29510" y="62081"/>
                </a:lnTo>
                <a:lnTo>
                  <a:pt x="7821" y="103540"/>
                </a:lnTo>
                <a:lnTo>
                  <a:pt x="0" y="151117"/>
                </a:lnTo>
                <a:lnTo>
                  <a:pt x="7821" y="198412"/>
                </a:lnTo>
                <a:lnTo>
                  <a:pt x="29510" y="239839"/>
                </a:lnTo>
                <a:lnTo>
                  <a:pt x="62399" y="272732"/>
                </a:lnTo>
                <a:lnTo>
                  <a:pt x="103823" y="294424"/>
                </a:lnTo>
                <a:lnTo>
                  <a:pt x="151117" y="302247"/>
                </a:lnTo>
                <a:lnTo>
                  <a:pt x="198688" y="294424"/>
                </a:lnTo>
                <a:lnTo>
                  <a:pt x="240147" y="272732"/>
                </a:lnTo>
                <a:lnTo>
                  <a:pt x="272932" y="239839"/>
                </a:lnTo>
                <a:lnTo>
                  <a:pt x="294482" y="198412"/>
                </a:lnTo>
                <a:lnTo>
                  <a:pt x="302234" y="151117"/>
                </a:lnTo>
                <a:lnTo>
                  <a:pt x="294482" y="103540"/>
                </a:lnTo>
                <a:lnTo>
                  <a:pt x="272932" y="62081"/>
                </a:lnTo>
                <a:lnTo>
                  <a:pt x="240147" y="29298"/>
                </a:lnTo>
                <a:lnTo>
                  <a:pt x="198688" y="7751"/>
                </a:lnTo>
                <a:lnTo>
                  <a:pt x="1511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957018" y="8623503"/>
            <a:ext cx="302260" cy="302260"/>
          </a:xfrm>
          <a:custGeom>
            <a:avLst/>
            <a:gdLst/>
            <a:ahLst/>
            <a:cxnLst/>
            <a:rect l="l" t="t" r="r" b="b"/>
            <a:pathLst>
              <a:path w="302260" h="302259">
                <a:moveTo>
                  <a:pt x="0" y="151117"/>
                </a:moveTo>
                <a:lnTo>
                  <a:pt x="7821" y="103540"/>
                </a:lnTo>
                <a:lnTo>
                  <a:pt x="29510" y="62081"/>
                </a:lnTo>
                <a:lnTo>
                  <a:pt x="62399" y="29298"/>
                </a:lnTo>
                <a:lnTo>
                  <a:pt x="103823" y="7751"/>
                </a:lnTo>
                <a:lnTo>
                  <a:pt x="151117" y="0"/>
                </a:lnTo>
                <a:lnTo>
                  <a:pt x="198688" y="7751"/>
                </a:lnTo>
                <a:lnTo>
                  <a:pt x="240147" y="29298"/>
                </a:lnTo>
                <a:lnTo>
                  <a:pt x="272932" y="62081"/>
                </a:lnTo>
                <a:lnTo>
                  <a:pt x="294482" y="103540"/>
                </a:lnTo>
                <a:lnTo>
                  <a:pt x="302234" y="151117"/>
                </a:lnTo>
                <a:lnTo>
                  <a:pt x="294482" y="198412"/>
                </a:lnTo>
                <a:lnTo>
                  <a:pt x="272932" y="239839"/>
                </a:lnTo>
                <a:lnTo>
                  <a:pt x="240147" y="272732"/>
                </a:lnTo>
                <a:lnTo>
                  <a:pt x="198688" y="294424"/>
                </a:lnTo>
                <a:lnTo>
                  <a:pt x="151117" y="302247"/>
                </a:lnTo>
                <a:lnTo>
                  <a:pt x="103823" y="294424"/>
                </a:lnTo>
                <a:lnTo>
                  <a:pt x="62399" y="272732"/>
                </a:lnTo>
                <a:lnTo>
                  <a:pt x="29510" y="239839"/>
                </a:lnTo>
                <a:lnTo>
                  <a:pt x="7821" y="198412"/>
                </a:lnTo>
                <a:lnTo>
                  <a:pt x="0" y="151117"/>
                </a:lnTo>
                <a:close/>
              </a:path>
            </a:pathLst>
          </a:custGeom>
          <a:ln w="1143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4056910" y="8704346"/>
            <a:ext cx="996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700">
              <a:latin typeface="Arial"/>
              <a:cs typeface="Arial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3347368" y="8998356"/>
            <a:ext cx="959485" cy="0"/>
          </a:xfrm>
          <a:custGeom>
            <a:avLst/>
            <a:gdLst/>
            <a:ahLst/>
            <a:cxnLst/>
            <a:rect l="l" t="t" r="r" b="b"/>
            <a:pathLst>
              <a:path w="959485" h="0">
                <a:moveTo>
                  <a:pt x="959281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22933" y="897613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212" y="0"/>
                </a:moveTo>
                <a:lnTo>
                  <a:pt x="13742" y="1804"/>
                </a:lnTo>
                <a:lnTo>
                  <a:pt x="6662" y="6664"/>
                </a:lnTo>
                <a:lnTo>
                  <a:pt x="1804" y="13748"/>
                </a:lnTo>
                <a:lnTo>
                  <a:pt x="0" y="22224"/>
                </a:lnTo>
                <a:lnTo>
                  <a:pt x="1804" y="30691"/>
                </a:lnTo>
                <a:lnTo>
                  <a:pt x="6662" y="37776"/>
                </a:lnTo>
                <a:lnTo>
                  <a:pt x="13742" y="42641"/>
                </a:lnTo>
                <a:lnTo>
                  <a:pt x="22212" y="44449"/>
                </a:lnTo>
                <a:lnTo>
                  <a:pt x="30683" y="42641"/>
                </a:lnTo>
                <a:lnTo>
                  <a:pt x="37768" y="37776"/>
                </a:lnTo>
                <a:lnTo>
                  <a:pt x="42630" y="30691"/>
                </a:lnTo>
                <a:lnTo>
                  <a:pt x="44437" y="22224"/>
                </a:lnTo>
                <a:lnTo>
                  <a:pt x="42630" y="13748"/>
                </a:lnTo>
                <a:lnTo>
                  <a:pt x="37768" y="6664"/>
                </a:lnTo>
                <a:lnTo>
                  <a:pt x="30683" y="1804"/>
                </a:lnTo>
                <a:lnTo>
                  <a:pt x="22212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322933" y="8976131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22224"/>
                </a:moveTo>
                <a:lnTo>
                  <a:pt x="1804" y="13748"/>
                </a:lnTo>
                <a:lnTo>
                  <a:pt x="6662" y="6664"/>
                </a:lnTo>
                <a:lnTo>
                  <a:pt x="13742" y="1804"/>
                </a:lnTo>
                <a:lnTo>
                  <a:pt x="22212" y="0"/>
                </a:lnTo>
                <a:lnTo>
                  <a:pt x="30683" y="1804"/>
                </a:lnTo>
                <a:lnTo>
                  <a:pt x="37768" y="6664"/>
                </a:lnTo>
                <a:lnTo>
                  <a:pt x="42630" y="13748"/>
                </a:lnTo>
                <a:lnTo>
                  <a:pt x="44437" y="22224"/>
                </a:lnTo>
                <a:lnTo>
                  <a:pt x="42630" y="30691"/>
                </a:lnTo>
                <a:lnTo>
                  <a:pt x="37768" y="37776"/>
                </a:lnTo>
                <a:lnTo>
                  <a:pt x="30683" y="42641"/>
                </a:lnTo>
                <a:lnTo>
                  <a:pt x="22212" y="44449"/>
                </a:lnTo>
                <a:lnTo>
                  <a:pt x="13742" y="42641"/>
                </a:lnTo>
                <a:lnTo>
                  <a:pt x="6662" y="37776"/>
                </a:lnTo>
                <a:lnTo>
                  <a:pt x="1804" y="30691"/>
                </a:lnTo>
                <a:lnTo>
                  <a:pt x="0" y="22224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187523" y="9490976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 h="0">
                <a:moveTo>
                  <a:pt x="0" y="0"/>
                </a:moveTo>
                <a:lnTo>
                  <a:pt x="272592" y="0"/>
                </a:lnTo>
              </a:path>
            </a:pathLst>
          </a:custGeom>
          <a:ln w="74066">
            <a:solidFill>
              <a:srgbClr val="D1D3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187523" y="9453943"/>
            <a:ext cx="273050" cy="74295"/>
          </a:xfrm>
          <a:custGeom>
            <a:avLst/>
            <a:gdLst/>
            <a:ahLst/>
            <a:cxnLst/>
            <a:rect l="l" t="t" r="r" b="b"/>
            <a:pathLst>
              <a:path w="273050" h="74295">
                <a:moveTo>
                  <a:pt x="0" y="0"/>
                </a:moveTo>
                <a:lnTo>
                  <a:pt x="272592" y="0"/>
                </a:lnTo>
                <a:lnTo>
                  <a:pt x="272592" y="74066"/>
                </a:lnTo>
                <a:lnTo>
                  <a:pt x="0" y="74066"/>
                </a:lnTo>
                <a:lnTo>
                  <a:pt x="0" y="0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3191361" y="9721443"/>
            <a:ext cx="33712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todas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activas accesibles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simultáneamente.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6672" y="9734422"/>
            <a:ext cx="249110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entran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salen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espacio  equipotencial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(como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tuberías de agua, etc.) deben introducirse  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aislante adecuado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excluirse de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red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equipotencial,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es probable que estas partes estén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conectadas a conductores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(conectados a tierra)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otro lugar de la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804132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560406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26708" y="8802077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89422" y="8802077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26708" y="890290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89422" y="890290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25917" y="9727272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 h="0">
                <a:moveTo>
                  <a:pt x="0" y="0"/>
                </a:moveTo>
                <a:lnTo>
                  <a:pt x="556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42922" y="975172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62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86099" y="8696832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23386" y="879989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86099" y="879989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9626" y="1014329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91259" y="212597"/>
            <a:ext cx="3754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18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18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debido  </a:t>
            </a:r>
            <a:r>
              <a:rPr dirty="0" sz="1800" spc="3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800" spc="10" b="1">
                <a:solidFill>
                  <a:srgbClr val="231F20"/>
                </a:solidFill>
                <a:latin typeface="Arial"/>
                <a:cs typeface="Arial"/>
              </a:rPr>
              <a:t>defectos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8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9499" y="2690240"/>
            <a:ext cx="2484120" cy="856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4605" rIns="0" bIns="0" rtlCol="0" vert="horz">
            <a:spAutoFit/>
          </a:bodyPr>
          <a:lstStyle/>
          <a:p>
            <a:pPr marL="40005" marR="46355" indent="635">
              <a:lnSpc>
                <a:spcPct val="100000"/>
              </a:lnSpc>
              <a:spcBef>
                <a:spcPts val="11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eficaces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ofrecer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aislamiento,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pueden detectar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(ej.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300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son  demasiado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bajas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demás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protecciones  pero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suficientes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provocar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25693" y="5869550"/>
            <a:ext cx="1686631" cy="122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54002" y="5902380"/>
            <a:ext cx="712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Inicio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7934" y="6879109"/>
            <a:ext cx="2097405" cy="84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7155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&lt;&lt;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  <a:p>
            <a:pPr marL="1305560">
              <a:lnSpc>
                <a:spcPct val="100000"/>
              </a:lnSpc>
              <a:spcBef>
                <a:spcPts val="695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Polvo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húmedo</a:t>
            </a:r>
            <a:endParaRPr sz="7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59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pruebas han demostrado que una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 muy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baja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(unos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pocos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mA)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  evolucionar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y,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partir de 300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provocar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fuego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entornos húmedos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polvo.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952" y="7843862"/>
            <a:ext cx="18383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Origen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edificios.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91996" y="1408302"/>
            <a:ext cx="376364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elevados los daños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(principalmente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fuego)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bienes  debidos al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incendio,  deben utilizarse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 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demás  ubicaciones, algunas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basan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técnica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“protección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tierra” (GFP).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91259" y="2149220"/>
            <a:ext cx="3839845" cy="309753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6724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4.1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el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con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12700" marR="126364">
              <a:lnSpc>
                <a:spcPct val="100000"/>
              </a:lnSpc>
              <a:spcBef>
                <a:spcPts val="45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eficaces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hora de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incendios debidos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defectos de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es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baja para que la detecten otros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mecanismos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(sobreintensidades, tiempo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inverso).</a:t>
            </a:r>
            <a:endParaRPr sz="800">
              <a:latin typeface="Arial"/>
              <a:cs typeface="Arial"/>
            </a:endParaRPr>
          </a:p>
          <a:p>
            <a:pPr marL="12700" marR="35560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TT, IT y TN-S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que pueden aparecer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utilización de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buena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producido por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12700" marR="285115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investigación ha demostrado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incendios en los edificios  industriales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terciarios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enorme.</a:t>
            </a:r>
            <a:endParaRPr sz="800">
              <a:latin typeface="Arial"/>
              <a:cs typeface="Arial"/>
            </a:endParaRPr>
          </a:p>
          <a:p>
            <a:pPr marL="12700" marR="1333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análisis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fenómeno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electricidad 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relacionado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sobrecalentamiento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mala coordinación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(o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ajuste de 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120014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sobrecalentamiento también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deberse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modificación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inicial 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(incorporación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soporte).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97000"/>
              </a:lnSpc>
              <a:spcBef>
                <a:spcPts val="1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sobrecalentamiento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origen del arco eléctrico en entornos  húmedos.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arcos eléctricos evolucionan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 bucle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0,6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existen únicamente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un  defecto de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pruebas han demostrado que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inducir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verdadero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259" y="5298947"/>
            <a:ext cx="3837304" cy="26879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4.2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defectos </a:t>
            </a:r>
            <a:r>
              <a:rPr dirty="0" sz="1200" spc="2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(GFP)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3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Existen tres tipos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GFP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medición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instalado: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“Detección residual”,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DR.</a:t>
            </a:r>
            <a:endParaRPr sz="800">
              <a:latin typeface="Arial"/>
              <a:cs typeface="Arial"/>
            </a:endParaRPr>
          </a:p>
          <a:p>
            <a:pPr marL="12700" marR="7112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calcula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corriente. El transformador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interruptor  automático.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“Retorno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fuente”,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RF.</a:t>
            </a:r>
            <a:endParaRPr sz="800">
              <a:latin typeface="Arial"/>
              <a:cs typeface="Arial"/>
            </a:endParaRPr>
          </a:p>
          <a:p>
            <a:pPr marL="12700" marR="321945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enlace neutro-tierra 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BT. El 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interruptor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”Sistema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RF”.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“Secuencia cero”,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“defecto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en el primario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tipo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GFP sólo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5007" y="8210803"/>
            <a:ext cx="523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DR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13256" y="8210803"/>
            <a:ext cx="5099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RF</a:t>
            </a:r>
            <a:endParaRPr sz="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71685" y="8210803"/>
            <a:ext cx="5162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6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SC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26708" y="8698991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4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89422" y="8698991"/>
            <a:ext cx="224790" cy="0"/>
          </a:xfrm>
          <a:custGeom>
            <a:avLst/>
            <a:gdLst/>
            <a:ahLst/>
            <a:cxnLst/>
            <a:rect l="l" t="t" r="r" b="b"/>
            <a:pathLst>
              <a:path w="224790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189422" y="9003727"/>
            <a:ext cx="881380" cy="0"/>
          </a:xfrm>
          <a:custGeom>
            <a:avLst/>
            <a:gdLst/>
            <a:ahLst/>
            <a:cxnLst/>
            <a:rect l="l" t="t" r="r" b="b"/>
            <a:pathLst>
              <a:path w="881380" h="0">
                <a:moveTo>
                  <a:pt x="0" y="0"/>
                </a:moveTo>
                <a:lnTo>
                  <a:pt x="8809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484379" y="8698991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47854" y="8698991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82957" y="867843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82957" y="867843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4379" y="8802077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47854" y="8802077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82957" y="8781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82957" y="8781516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484379" y="890290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5" h="48259">
                <a:moveTo>
                  <a:pt x="191973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47854" y="890290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5" h="0">
                <a:moveTo>
                  <a:pt x="1096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82957" y="888232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82957" y="8882329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04394" y="8657526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41"/>
                </a:moveTo>
                <a:lnTo>
                  <a:pt x="26036" y="24881"/>
                </a:lnTo>
                <a:lnTo>
                  <a:pt x="23131" y="11931"/>
                </a:lnTo>
                <a:lnTo>
                  <a:pt x="18823" y="3201"/>
                </a:lnTo>
                <a:lnTo>
                  <a:pt x="13550" y="0"/>
                </a:lnTo>
                <a:lnTo>
                  <a:pt x="8267" y="3201"/>
                </a:lnTo>
                <a:lnTo>
                  <a:pt x="3960" y="11931"/>
                </a:lnTo>
                <a:lnTo>
                  <a:pt x="1061" y="24881"/>
                </a:lnTo>
                <a:lnTo>
                  <a:pt x="0" y="40741"/>
                </a:lnTo>
                <a:lnTo>
                  <a:pt x="1061" y="56596"/>
                </a:lnTo>
                <a:lnTo>
                  <a:pt x="3960" y="69546"/>
                </a:lnTo>
                <a:lnTo>
                  <a:pt x="8267" y="78280"/>
                </a:lnTo>
                <a:lnTo>
                  <a:pt x="13550" y="81483"/>
                </a:lnTo>
                <a:lnTo>
                  <a:pt x="18823" y="78280"/>
                </a:lnTo>
                <a:lnTo>
                  <a:pt x="23131" y="69546"/>
                </a:lnTo>
                <a:lnTo>
                  <a:pt x="26036" y="56596"/>
                </a:lnTo>
                <a:lnTo>
                  <a:pt x="27101" y="4074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04394" y="876134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0"/>
                </a:lnTo>
                <a:lnTo>
                  <a:pt x="23131" y="11925"/>
                </a:lnTo>
                <a:lnTo>
                  <a:pt x="18823" y="3199"/>
                </a:lnTo>
                <a:lnTo>
                  <a:pt x="13550" y="0"/>
                </a:lnTo>
                <a:lnTo>
                  <a:pt x="8267" y="3199"/>
                </a:lnTo>
                <a:lnTo>
                  <a:pt x="3960" y="11925"/>
                </a:lnTo>
                <a:lnTo>
                  <a:pt x="1061" y="24870"/>
                </a:lnTo>
                <a:lnTo>
                  <a:pt x="0" y="40728"/>
                </a:lnTo>
                <a:lnTo>
                  <a:pt x="1061" y="56583"/>
                </a:lnTo>
                <a:lnTo>
                  <a:pt x="3960" y="69534"/>
                </a:lnTo>
                <a:lnTo>
                  <a:pt x="8267" y="78267"/>
                </a:lnTo>
                <a:lnTo>
                  <a:pt x="13550" y="81470"/>
                </a:lnTo>
                <a:lnTo>
                  <a:pt x="18823" y="78267"/>
                </a:lnTo>
                <a:lnTo>
                  <a:pt x="23131" y="69534"/>
                </a:lnTo>
                <a:lnTo>
                  <a:pt x="26036" y="56583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04394" y="886515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0"/>
                </a:lnTo>
                <a:lnTo>
                  <a:pt x="23131" y="11925"/>
                </a:lnTo>
                <a:lnTo>
                  <a:pt x="18823" y="3199"/>
                </a:lnTo>
                <a:lnTo>
                  <a:pt x="13550" y="0"/>
                </a:lnTo>
                <a:lnTo>
                  <a:pt x="8267" y="3199"/>
                </a:lnTo>
                <a:lnTo>
                  <a:pt x="3960" y="11925"/>
                </a:lnTo>
                <a:lnTo>
                  <a:pt x="1061" y="24870"/>
                </a:lnTo>
                <a:lnTo>
                  <a:pt x="0" y="40728"/>
                </a:lnTo>
                <a:lnTo>
                  <a:pt x="1061" y="56588"/>
                </a:lnTo>
                <a:lnTo>
                  <a:pt x="3960" y="69538"/>
                </a:lnTo>
                <a:lnTo>
                  <a:pt x="8267" y="78269"/>
                </a:lnTo>
                <a:lnTo>
                  <a:pt x="13550" y="81470"/>
                </a:lnTo>
                <a:lnTo>
                  <a:pt x="18823" y="78269"/>
                </a:lnTo>
                <a:lnTo>
                  <a:pt x="23131" y="69538"/>
                </a:lnTo>
                <a:lnTo>
                  <a:pt x="26036" y="56588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04394" y="8968968"/>
            <a:ext cx="27305" cy="81915"/>
          </a:xfrm>
          <a:custGeom>
            <a:avLst/>
            <a:gdLst/>
            <a:ahLst/>
            <a:cxnLst/>
            <a:rect l="l" t="t" r="r" b="b"/>
            <a:pathLst>
              <a:path w="27305" h="81915">
                <a:moveTo>
                  <a:pt x="27101" y="40728"/>
                </a:moveTo>
                <a:lnTo>
                  <a:pt x="26036" y="24876"/>
                </a:lnTo>
                <a:lnTo>
                  <a:pt x="23131" y="11930"/>
                </a:lnTo>
                <a:lnTo>
                  <a:pt x="18823" y="3200"/>
                </a:lnTo>
                <a:lnTo>
                  <a:pt x="13550" y="0"/>
                </a:lnTo>
                <a:lnTo>
                  <a:pt x="8267" y="3200"/>
                </a:lnTo>
                <a:lnTo>
                  <a:pt x="3960" y="11930"/>
                </a:lnTo>
                <a:lnTo>
                  <a:pt x="1061" y="24876"/>
                </a:lnTo>
                <a:lnTo>
                  <a:pt x="0" y="40728"/>
                </a:lnTo>
                <a:lnTo>
                  <a:pt x="1061" y="56588"/>
                </a:lnTo>
                <a:lnTo>
                  <a:pt x="3960" y="69538"/>
                </a:lnTo>
                <a:lnTo>
                  <a:pt x="8267" y="78269"/>
                </a:lnTo>
                <a:lnTo>
                  <a:pt x="13550" y="81470"/>
                </a:lnTo>
                <a:lnTo>
                  <a:pt x="18823" y="78269"/>
                </a:lnTo>
                <a:lnTo>
                  <a:pt x="23131" y="69538"/>
                </a:lnTo>
                <a:lnTo>
                  <a:pt x="26036" y="56588"/>
                </a:lnTo>
                <a:lnTo>
                  <a:pt x="27101" y="407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49657" y="8508530"/>
            <a:ext cx="223520" cy="459105"/>
          </a:xfrm>
          <a:custGeom>
            <a:avLst/>
            <a:gdLst/>
            <a:ahLst/>
            <a:cxnLst/>
            <a:rect l="l" t="t" r="r" b="b"/>
            <a:pathLst>
              <a:path w="223519" h="459104">
                <a:moveTo>
                  <a:pt x="0" y="136499"/>
                </a:moveTo>
                <a:lnTo>
                  <a:pt x="0" y="0"/>
                </a:lnTo>
                <a:lnTo>
                  <a:pt x="223469" y="0"/>
                </a:lnTo>
                <a:lnTo>
                  <a:pt x="223469" y="458698"/>
                </a:lnTo>
              </a:path>
            </a:pathLst>
          </a:custGeom>
          <a:ln w="952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773127" y="8967228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73127" y="8859304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7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73127" y="8757716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533262" y="863371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98" y="61937"/>
                </a:lnTo>
                <a:lnTo>
                  <a:pt x="33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73127" y="8654554"/>
            <a:ext cx="31115" cy="24130"/>
          </a:xfrm>
          <a:custGeom>
            <a:avLst/>
            <a:gdLst/>
            <a:ahLst/>
            <a:cxnLst/>
            <a:rect l="l" t="t" r="r" b="b"/>
            <a:pathLst>
              <a:path w="31114" h="24129">
                <a:moveTo>
                  <a:pt x="0" y="0"/>
                </a:moveTo>
                <a:lnTo>
                  <a:pt x="30530" y="238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00457" y="8445042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6974"/>
                </a:moveTo>
                <a:lnTo>
                  <a:pt x="114300" y="126974"/>
                </a:lnTo>
                <a:lnTo>
                  <a:pt x="114300" y="0"/>
                </a:lnTo>
                <a:lnTo>
                  <a:pt x="0" y="0"/>
                </a:lnTo>
                <a:lnTo>
                  <a:pt x="0" y="126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600457" y="8445042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6974"/>
                </a:moveTo>
                <a:lnTo>
                  <a:pt x="114300" y="126974"/>
                </a:lnTo>
                <a:lnTo>
                  <a:pt x="114300" y="0"/>
                </a:lnTo>
                <a:lnTo>
                  <a:pt x="0" y="0"/>
                </a:lnTo>
                <a:lnTo>
                  <a:pt x="0" y="12697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1554420" y="8443284"/>
            <a:ext cx="2139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457455" y="8676055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457455" y="8779128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57455" y="8879954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994725" y="8690609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653742" y="9169996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0" y="0"/>
                </a:moveTo>
                <a:lnTo>
                  <a:pt x="90371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994725" y="8851900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455011" y="9010942"/>
            <a:ext cx="102870" cy="0"/>
          </a:xfrm>
          <a:custGeom>
            <a:avLst/>
            <a:gdLst/>
            <a:ahLst/>
            <a:cxnLst/>
            <a:rect l="l" t="t" r="r" b="b"/>
            <a:pathLst>
              <a:path w="102870" h="0">
                <a:moveTo>
                  <a:pt x="0" y="0"/>
                </a:moveTo>
                <a:lnTo>
                  <a:pt x="10245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94725" y="9010942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 h="0">
                <a:moveTo>
                  <a:pt x="0" y="0"/>
                </a:moveTo>
                <a:lnTo>
                  <a:pt x="247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53742" y="9576472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0" y="0"/>
                </a:moveTo>
                <a:lnTo>
                  <a:pt x="903719" y="0"/>
                </a:lnTo>
              </a:path>
            </a:pathLst>
          </a:custGeom>
          <a:ln w="1270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312708" y="8690609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76195" y="8690609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211298" y="867003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211298" y="867003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312708" y="8851900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9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76195" y="8851900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211298" y="883133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11298" y="8831338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312708" y="901094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35" y="0"/>
                </a:moveTo>
                <a:lnTo>
                  <a:pt x="95770" y="0"/>
                </a:lnTo>
                <a:lnTo>
                  <a:pt x="0" y="479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176195" y="901094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58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211298" y="8990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35"/>
                </a:moveTo>
                <a:lnTo>
                  <a:pt x="41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211298" y="899038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22" y="411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578089" y="9389732"/>
            <a:ext cx="151765" cy="50800"/>
          </a:xfrm>
          <a:custGeom>
            <a:avLst/>
            <a:gdLst/>
            <a:ahLst/>
            <a:cxnLst/>
            <a:rect l="l" t="t" r="r" b="b"/>
            <a:pathLst>
              <a:path w="151764" h="50800">
                <a:moveTo>
                  <a:pt x="75653" y="0"/>
                </a:moveTo>
                <a:lnTo>
                  <a:pt x="46200" y="1981"/>
                </a:lnTo>
                <a:lnTo>
                  <a:pt x="22153" y="7381"/>
                </a:lnTo>
                <a:lnTo>
                  <a:pt x="5943" y="15387"/>
                </a:lnTo>
                <a:lnTo>
                  <a:pt x="0" y="25184"/>
                </a:lnTo>
                <a:lnTo>
                  <a:pt x="5943" y="34994"/>
                </a:lnTo>
                <a:lnTo>
                  <a:pt x="22153" y="42994"/>
                </a:lnTo>
                <a:lnTo>
                  <a:pt x="46200" y="48381"/>
                </a:lnTo>
                <a:lnTo>
                  <a:pt x="75653" y="50355"/>
                </a:lnTo>
                <a:lnTo>
                  <a:pt x="105104" y="48381"/>
                </a:lnTo>
                <a:lnTo>
                  <a:pt x="129155" y="42994"/>
                </a:lnTo>
                <a:lnTo>
                  <a:pt x="145373" y="34994"/>
                </a:lnTo>
                <a:lnTo>
                  <a:pt x="151320" y="25184"/>
                </a:lnTo>
                <a:lnTo>
                  <a:pt x="145373" y="15387"/>
                </a:lnTo>
                <a:lnTo>
                  <a:pt x="129155" y="7381"/>
                </a:lnTo>
                <a:lnTo>
                  <a:pt x="105104" y="1981"/>
                </a:lnTo>
                <a:lnTo>
                  <a:pt x="7565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729409" y="9084246"/>
            <a:ext cx="647700" cy="331470"/>
          </a:xfrm>
          <a:custGeom>
            <a:avLst/>
            <a:gdLst/>
            <a:ahLst/>
            <a:cxnLst/>
            <a:rect l="l" t="t" r="r" b="b"/>
            <a:pathLst>
              <a:path w="647700" h="331470">
                <a:moveTo>
                  <a:pt x="647103" y="0"/>
                </a:moveTo>
                <a:lnTo>
                  <a:pt x="647103" y="331444"/>
                </a:lnTo>
                <a:lnTo>
                  <a:pt x="0" y="331444"/>
                </a:lnTo>
              </a:path>
            </a:pathLst>
          </a:custGeom>
          <a:ln w="952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359913" y="9034462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63"/>
                </a:lnTo>
                <a:lnTo>
                  <a:pt x="33185" y="61963"/>
                </a:lnTo>
                <a:lnTo>
                  <a:pt x="16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319362" y="9236671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7000"/>
                </a:moveTo>
                <a:lnTo>
                  <a:pt x="114287" y="127000"/>
                </a:lnTo>
                <a:lnTo>
                  <a:pt x="114287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319362" y="9236671"/>
            <a:ext cx="114300" cy="127000"/>
          </a:xfrm>
          <a:custGeom>
            <a:avLst/>
            <a:gdLst/>
            <a:ahLst/>
            <a:cxnLst/>
            <a:rect l="l" t="t" r="r" b="b"/>
            <a:pathLst>
              <a:path w="114300" h="127000">
                <a:moveTo>
                  <a:pt x="0" y="127000"/>
                </a:moveTo>
                <a:lnTo>
                  <a:pt x="114287" y="127000"/>
                </a:lnTo>
                <a:lnTo>
                  <a:pt x="114287" y="0"/>
                </a:lnTo>
                <a:lnTo>
                  <a:pt x="0" y="0"/>
                </a:lnTo>
                <a:lnTo>
                  <a:pt x="0" y="127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285783" y="8667647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9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285783" y="8828951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285783" y="898799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653742" y="8647620"/>
            <a:ext cx="340995" cy="522605"/>
          </a:xfrm>
          <a:custGeom>
            <a:avLst/>
            <a:gdLst/>
            <a:ahLst/>
            <a:cxnLst/>
            <a:rect l="l" t="t" r="r" b="b"/>
            <a:pathLst>
              <a:path w="340995" h="522604">
                <a:moveTo>
                  <a:pt x="340982" y="42989"/>
                </a:moveTo>
                <a:lnTo>
                  <a:pt x="319290" y="42989"/>
                </a:lnTo>
                <a:lnTo>
                  <a:pt x="315911" y="26253"/>
                </a:lnTo>
                <a:lnTo>
                  <a:pt x="306697" y="12588"/>
                </a:lnTo>
                <a:lnTo>
                  <a:pt x="293032" y="3377"/>
                </a:lnTo>
                <a:lnTo>
                  <a:pt x="276301" y="0"/>
                </a:lnTo>
                <a:lnTo>
                  <a:pt x="259572" y="3377"/>
                </a:lnTo>
                <a:lnTo>
                  <a:pt x="245911" y="12588"/>
                </a:lnTo>
                <a:lnTo>
                  <a:pt x="236701" y="26253"/>
                </a:lnTo>
                <a:lnTo>
                  <a:pt x="233324" y="42989"/>
                </a:lnTo>
                <a:lnTo>
                  <a:pt x="229945" y="26253"/>
                </a:lnTo>
                <a:lnTo>
                  <a:pt x="220732" y="12588"/>
                </a:lnTo>
                <a:lnTo>
                  <a:pt x="207071" y="3377"/>
                </a:lnTo>
                <a:lnTo>
                  <a:pt x="190347" y="0"/>
                </a:lnTo>
                <a:lnTo>
                  <a:pt x="173616" y="3377"/>
                </a:lnTo>
                <a:lnTo>
                  <a:pt x="159951" y="12588"/>
                </a:lnTo>
                <a:lnTo>
                  <a:pt x="150737" y="26253"/>
                </a:lnTo>
                <a:lnTo>
                  <a:pt x="147358" y="42989"/>
                </a:lnTo>
                <a:lnTo>
                  <a:pt x="143980" y="26253"/>
                </a:lnTo>
                <a:lnTo>
                  <a:pt x="134770" y="12588"/>
                </a:lnTo>
                <a:lnTo>
                  <a:pt x="121110" y="3377"/>
                </a:lnTo>
                <a:lnTo>
                  <a:pt x="104381" y="0"/>
                </a:lnTo>
                <a:lnTo>
                  <a:pt x="87652" y="3377"/>
                </a:lnTo>
                <a:lnTo>
                  <a:pt x="73991" y="12588"/>
                </a:lnTo>
                <a:lnTo>
                  <a:pt x="64781" y="26253"/>
                </a:lnTo>
                <a:lnTo>
                  <a:pt x="61404" y="42989"/>
                </a:lnTo>
                <a:lnTo>
                  <a:pt x="0" y="42989"/>
                </a:lnTo>
                <a:lnTo>
                  <a:pt x="0" y="5223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653742" y="8808910"/>
            <a:ext cx="340995" cy="43180"/>
          </a:xfrm>
          <a:custGeom>
            <a:avLst/>
            <a:gdLst/>
            <a:ahLst/>
            <a:cxnLst/>
            <a:rect l="l" t="t" r="r" b="b"/>
            <a:pathLst>
              <a:path w="340995" h="43179">
                <a:moveTo>
                  <a:pt x="340982" y="42989"/>
                </a:moveTo>
                <a:lnTo>
                  <a:pt x="319290" y="42989"/>
                </a:lnTo>
                <a:lnTo>
                  <a:pt x="315911" y="26258"/>
                </a:lnTo>
                <a:lnTo>
                  <a:pt x="306697" y="12593"/>
                </a:lnTo>
                <a:lnTo>
                  <a:pt x="293032" y="3379"/>
                </a:lnTo>
                <a:lnTo>
                  <a:pt x="276301" y="0"/>
                </a:lnTo>
                <a:lnTo>
                  <a:pt x="259572" y="3379"/>
                </a:lnTo>
                <a:lnTo>
                  <a:pt x="245911" y="12593"/>
                </a:lnTo>
                <a:lnTo>
                  <a:pt x="236701" y="26258"/>
                </a:lnTo>
                <a:lnTo>
                  <a:pt x="233324" y="42989"/>
                </a:lnTo>
                <a:lnTo>
                  <a:pt x="229945" y="26258"/>
                </a:lnTo>
                <a:lnTo>
                  <a:pt x="220732" y="12593"/>
                </a:lnTo>
                <a:lnTo>
                  <a:pt x="207071" y="3379"/>
                </a:lnTo>
                <a:lnTo>
                  <a:pt x="190347" y="0"/>
                </a:lnTo>
                <a:lnTo>
                  <a:pt x="173616" y="3379"/>
                </a:lnTo>
                <a:lnTo>
                  <a:pt x="159951" y="12593"/>
                </a:lnTo>
                <a:lnTo>
                  <a:pt x="150737" y="26258"/>
                </a:lnTo>
                <a:lnTo>
                  <a:pt x="147358" y="42989"/>
                </a:lnTo>
                <a:lnTo>
                  <a:pt x="143980" y="26258"/>
                </a:lnTo>
                <a:lnTo>
                  <a:pt x="134770" y="12593"/>
                </a:lnTo>
                <a:lnTo>
                  <a:pt x="121110" y="3379"/>
                </a:lnTo>
                <a:lnTo>
                  <a:pt x="104381" y="0"/>
                </a:lnTo>
                <a:lnTo>
                  <a:pt x="87652" y="3379"/>
                </a:lnTo>
                <a:lnTo>
                  <a:pt x="73991" y="12593"/>
                </a:lnTo>
                <a:lnTo>
                  <a:pt x="64781" y="26258"/>
                </a:lnTo>
                <a:lnTo>
                  <a:pt x="61404" y="42989"/>
                </a:lnTo>
                <a:lnTo>
                  <a:pt x="0" y="429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653742" y="8967952"/>
            <a:ext cx="340995" cy="43180"/>
          </a:xfrm>
          <a:custGeom>
            <a:avLst/>
            <a:gdLst/>
            <a:ahLst/>
            <a:cxnLst/>
            <a:rect l="l" t="t" r="r" b="b"/>
            <a:pathLst>
              <a:path w="340995" h="43179">
                <a:moveTo>
                  <a:pt x="340982" y="42989"/>
                </a:moveTo>
                <a:lnTo>
                  <a:pt x="319290" y="42989"/>
                </a:lnTo>
                <a:lnTo>
                  <a:pt x="315911" y="26258"/>
                </a:lnTo>
                <a:lnTo>
                  <a:pt x="306697" y="12593"/>
                </a:lnTo>
                <a:lnTo>
                  <a:pt x="293032" y="3379"/>
                </a:lnTo>
                <a:lnTo>
                  <a:pt x="276301" y="0"/>
                </a:lnTo>
                <a:lnTo>
                  <a:pt x="259572" y="3379"/>
                </a:lnTo>
                <a:lnTo>
                  <a:pt x="245911" y="12593"/>
                </a:lnTo>
                <a:lnTo>
                  <a:pt x="236701" y="26258"/>
                </a:lnTo>
                <a:lnTo>
                  <a:pt x="233324" y="42989"/>
                </a:lnTo>
                <a:lnTo>
                  <a:pt x="229945" y="26258"/>
                </a:lnTo>
                <a:lnTo>
                  <a:pt x="220732" y="12593"/>
                </a:lnTo>
                <a:lnTo>
                  <a:pt x="207071" y="3379"/>
                </a:lnTo>
                <a:lnTo>
                  <a:pt x="190347" y="0"/>
                </a:lnTo>
                <a:lnTo>
                  <a:pt x="173616" y="3379"/>
                </a:lnTo>
                <a:lnTo>
                  <a:pt x="159951" y="12593"/>
                </a:lnTo>
                <a:lnTo>
                  <a:pt x="150737" y="26258"/>
                </a:lnTo>
                <a:lnTo>
                  <a:pt x="147358" y="42989"/>
                </a:lnTo>
                <a:lnTo>
                  <a:pt x="143980" y="26258"/>
                </a:lnTo>
                <a:lnTo>
                  <a:pt x="134770" y="12593"/>
                </a:lnTo>
                <a:lnTo>
                  <a:pt x="121110" y="3379"/>
                </a:lnTo>
                <a:lnTo>
                  <a:pt x="104381" y="0"/>
                </a:lnTo>
                <a:lnTo>
                  <a:pt x="87652" y="3379"/>
                </a:lnTo>
                <a:lnTo>
                  <a:pt x="73991" y="12593"/>
                </a:lnTo>
                <a:lnTo>
                  <a:pt x="64781" y="26258"/>
                </a:lnTo>
                <a:lnTo>
                  <a:pt x="61404" y="42989"/>
                </a:lnTo>
                <a:lnTo>
                  <a:pt x="0" y="429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638070" y="883622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23"/>
                </a:lnTo>
                <a:lnTo>
                  <a:pt x="0" y="24333"/>
                </a:lnTo>
                <a:lnTo>
                  <a:pt x="7023" y="31356"/>
                </a:lnTo>
                <a:lnTo>
                  <a:pt x="24333" y="31356"/>
                </a:lnTo>
                <a:lnTo>
                  <a:pt x="31356" y="24333"/>
                </a:lnTo>
                <a:lnTo>
                  <a:pt x="31356" y="7023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129804" y="868549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145476" y="8605925"/>
            <a:ext cx="390525" cy="405130"/>
          </a:xfrm>
          <a:custGeom>
            <a:avLst/>
            <a:gdLst/>
            <a:ahLst/>
            <a:cxnLst/>
            <a:rect l="l" t="t" r="r" b="b"/>
            <a:pathLst>
              <a:path w="390525" h="405129">
                <a:moveTo>
                  <a:pt x="0" y="250126"/>
                </a:moveTo>
                <a:lnTo>
                  <a:pt x="64668" y="250126"/>
                </a:lnTo>
                <a:lnTo>
                  <a:pt x="68047" y="233397"/>
                </a:lnTo>
                <a:lnTo>
                  <a:pt x="77262" y="219736"/>
                </a:lnTo>
                <a:lnTo>
                  <a:pt x="90927" y="210526"/>
                </a:lnTo>
                <a:lnTo>
                  <a:pt x="107657" y="207149"/>
                </a:lnTo>
                <a:lnTo>
                  <a:pt x="124386" y="210526"/>
                </a:lnTo>
                <a:lnTo>
                  <a:pt x="138047" y="219736"/>
                </a:lnTo>
                <a:lnTo>
                  <a:pt x="147257" y="233397"/>
                </a:lnTo>
                <a:lnTo>
                  <a:pt x="150634" y="250126"/>
                </a:lnTo>
                <a:lnTo>
                  <a:pt x="154011" y="233397"/>
                </a:lnTo>
                <a:lnTo>
                  <a:pt x="163221" y="219736"/>
                </a:lnTo>
                <a:lnTo>
                  <a:pt x="176882" y="210526"/>
                </a:lnTo>
                <a:lnTo>
                  <a:pt x="193611" y="207149"/>
                </a:lnTo>
                <a:lnTo>
                  <a:pt x="210342" y="210526"/>
                </a:lnTo>
                <a:lnTo>
                  <a:pt x="224007" y="219736"/>
                </a:lnTo>
                <a:lnTo>
                  <a:pt x="233221" y="233397"/>
                </a:lnTo>
                <a:lnTo>
                  <a:pt x="236601" y="250126"/>
                </a:lnTo>
                <a:lnTo>
                  <a:pt x="239978" y="233397"/>
                </a:lnTo>
                <a:lnTo>
                  <a:pt x="249188" y="219736"/>
                </a:lnTo>
                <a:lnTo>
                  <a:pt x="262848" y="210526"/>
                </a:lnTo>
                <a:lnTo>
                  <a:pt x="279577" y="207149"/>
                </a:lnTo>
                <a:lnTo>
                  <a:pt x="296306" y="210526"/>
                </a:lnTo>
                <a:lnTo>
                  <a:pt x="309967" y="219736"/>
                </a:lnTo>
                <a:lnTo>
                  <a:pt x="319177" y="233397"/>
                </a:lnTo>
                <a:lnTo>
                  <a:pt x="322554" y="250126"/>
                </a:lnTo>
                <a:lnTo>
                  <a:pt x="344258" y="250126"/>
                </a:lnTo>
                <a:lnTo>
                  <a:pt x="344258" y="314324"/>
                </a:lnTo>
                <a:lnTo>
                  <a:pt x="0" y="314324"/>
                </a:lnTo>
                <a:lnTo>
                  <a:pt x="0" y="405015"/>
                </a:lnTo>
                <a:lnTo>
                  <a:pt x="64668" y="405015"/>
                </a:lnTo>
                <a:lnTo>
                  <a:pt x="68047" y="388284"/>
                </a:lnTo>
                <a:lnTo>
                  <a:pt x="77262" y="374619"/>
                </a:lnTo>
                <a:lnTo>
                  <a:pt x="90927" y="365405"/>
                </a:lnTo>
                <a:lnTo>
                  <a:pt x="107657" y="362026"/>
                </a:lnTo>
                <a:lnTo>
                  <a:pt x="124386" y="365405"/>
                </a:lnTo>
                <a:lnTo>
                  <a:pt x="138047" y="374619"/>
                </a:lnTo>
                <a:lnTo>
                  <a:pt x="147257" y="388284"/>
                </a:lnTo>
                <a:lnTo>
                  <a:pt x="150634" y="405015"/>
                </a:lnTo>
                <a:lnTo>
                  <a:pt x="154011" y="388284"/>
                </a:lnTo>
                <a:lnTo>
                  <a:pt x="163221" y="374619"/>
                </a:lnTo>
                <a:lnTo>
                  <a:pt x="176882" y="365405"/>
                </a:lnTo>
                <a:lnTo>
                  <a:pt x="193611" y="362026"/>
                </a:lnTo>
                <a:lnTo>
                  <a:pt x="210342" y="365405"/>
                </a:lnTo>
                <a:lnTo>
                  <a:pt x="224007" y="374619"/>
                </a:lnTo>
                <a:lnTo>
                  <a:pt x="233221" y="388284"/>
                </a:lnTo>
                <a:lnTo>
                  <a:pt x="236601" y="405015"/>
                </a:lnTo>
                <a:lnTo>
                  <a:pt x="239978" y="388284"/>
                </a:lnTo>
                <a:lnTo>
                  <a:pt x="249188" y="374619"/>
                </a:lnTo>
                <a:lnTo>
                  <a:pt x="262848" y="365405"/>
                </a:lnTo>
                <a:lnTo>
                  <a:pt x="279577" y="362026"/>
                </a:lnTo>
                <a:lnTo>
                  <a:pt x="296306" y="365405"/>
                </a:lnTo>
                <a:lnTo>
                  <a:pt x="309967" y="374619"/>
                </a:lnTo>
                <a:lnTo>
                  <a:pt x="319177" y="388284"/>
                </a:lnTo>
                <a:lnTo>
                  <a:pt x="322554" y="405015"/>
                </a:lnTo>
                <a:lnTo>
                  <a:pt x="389991" y="405015"/>
                </a:lnTo>
                <a:lnTo>
                  <a:pt x="389991" y="0"/>
                </a:lnTo>
                <a:lnTo>
                  <a:pt x="0" y="0"/>
                </a:lnTo>
                <a:lnTo>
                  <a:pt x="0" y="95249"/>
                </a:lnTo>
                <a:lnTo>
                  <a:pt x="64668" y="95249"/>
                </a:lnTo>
                <a:lnTo>
                  <a:pt x="68047" y="78513"/>
                </a:lnTo>
                <a:lnTo>
                  <a:pt x="77262" y="64849"/>
                </a:lnTo>
                <a:lnTo>
                  <a:pt x="90927" y="55637"/>
                </a:lnTo>
                <a:lnTo>
                  <a:pt x="107657" y="52260"/>
                </a:lnTo>
                <a:lnTo>
                  <a:pt x="124386" y="55637"/>
                </a:lnTo>
                <a:lnTo>
                  <a:pt x="138047" y="64849"/>
                </a:lnTo>
                <a:lnTo>
                  <a:pt x="147257" y="78513"/>
                </a:lnTo>
                <a:lnTo>
                  <a:pt x="150634" y="95249"/>
                </a:lnTo>
                <a:lnTo>
                  <a:pt x="154011" y="78513"/>
                </a:lnTo>
                <a:lnTo>
                  <a:pt x="163221" y="64849"/>
                </a:lnTo>
                <a:lnTo>
                  <a:pt x="176882" y="55637"/>
                </a:lnTo>
                <a:lnTo>
                  <a:pt x="193611" y="52260"/>
                </a:lnTo>
                <a:lnTo>
                  <a:pt x="210342" y="55637"/>
                </a:lnTo>
                <a:lnTo>
                  <a:pt x="224007" y="64849"/>
                </a:lnTo>
                <a:lnTo>
                  <a:pt x="233221" y="78513"/>
                </a:lnTo>
                <a:lnTo>
                  <a:pt x="236601" y="95249"/>
                </a:lnTo>
                <a:lnTo>
                  <a:pt x="239978" y="78513"/>
                </a:lnTo>
                <a:lnTo>
                  <a:pt x="249188" y="64849"/>
                </a:lnTo>
                <a:lnTo>
                  <a:pt x="262848" y="55637"/>
                </a:lnTo>
                <a:lnTo>
                  <a:pt x="279577" y="52260"/>
                </a:lnTo>
                <a:lnTo>
                  <a:pt x="296306" y="55637"/>
                </a:lnTo>
                <a:lnTo>
                  <a:pt x="309967" y="64849"/>
                </a:lnTo>
                <a:lnTo>
                  <a:pt x="319177" y="78513"/>
                </a:lnTo>
                <a:lnTo>
                  <a:pt x="322554" y="95249"/>
                </a:lnTo>
                <a:lnTo>
                  <a:pt x="344258" y="95249"/>
                </a:lnTo>
                <a:lnTo>
                  <a:pt x="344258" y="159435"/>
                </a:lnTo>
                <a:lnTo>
                  <a:pt x="0" y="159435"/>
                </a:lnTo>
                <a:lnTo>
                  <a:pt x="0" y="2501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129804" y="884038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129804" y="899527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20" y="0"/>
                </a:moveTo>
                <a:lnTo>
                  <a:pt x="7010" y="0"/>
                </a:lnTo>
                <a:lnTo>
                  <a:pt x="0" y="7023"/>
                </a:lnTo>
                <a:lnTo>
                  <a:pt x="0" y="24333"/>
                </a:lnTo>
                <a:lnTo>
                  <a:pt x="7010" y="31356"/>
                </a:lnTo>
                <a:lnTo>
                  <a:pt x="24320" y="31356"/>
                </a:lnTo>
                <a:lnTo>
                  <a:pt x="31343" y="24333"/>
                </a:lnTo>
                <a:lnTo>
                  <a:pt x="31343" y="7023"/>
                </a:lnTo>
                <a:lnTo>
                  <a:pt x="24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8070" y="899527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23"/>
                </a:lnTo>
                <a:lnTo>
                  <a:pt x="0" y="24333"/>
                </a:lnTo>
                <a:lnTo>
                  <a:pt x="7023" y="31356"/>
                </a:lnTo>
                <a:lnTo>
                  <a:pt x="24333" y="31356"/>
                </a:lnTo>
                <a:lnTo>
                  <a:pt x="31356" y="24333"/>
                </a:lnTo>
                <a:lnTo>
                  <a:pt x="31356" y="7023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38070" y="915432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10"/>
                </a:lnTo>
                <a:lnTo>
                  <a:pt x="0" y="24333"/>
                </a:lnTo>
                <a:lnTo>
                  <a:pt x="7023" y="31343"/>
                </a:lnTo>
                <a:lnTo>
                  <a:pt x="24333" y="31343"/>
                </a:lnTo>
                <a:lnTo>
                  <a:pt x="31356" y="24333"/>
                </a:lnTo>
                <a:lnTo>
                  <a:pt x="31356" y="7010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638070" y="956080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3" y="0"/>
                </a:moveTo>
                <a:lnTo>
                  <a:pt x="7023" y="0"/>
                </a:lnTo>
                <a:lnTo>
                  <a:pt x="0" y="7010"/>
                </a:lnTo>
                <a:lnTo>
                  <a:pt x="0" y="24333"/>
                </a:lnTo>
                <a:lnTo>
                  <a:pt x="7023" y="31343"/>
                </a:lnTo>
                <a:lnTo>
                  <a:pt x="24333" y="31343"/>
                </a:lnTo>
                <a:lnTo>
                  <a:pt x="31356" y="24333"/>
                </a:lnTo>
                <a:lnTo>
                  <a:pt x="31356" y="7010"/>
                </a:lnTo>
                <a:lnTo>
                  <a:pt x="24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840244" y="8701175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840244" y="8856052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840244" y="9010941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 h="0">
                <a:moveTo>
                  <a:pt x="30523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53742" y="9169996"/>
            <a:ext cx="0" cy="533400"/>
          </a:xfrm>
          <a:custGeom>
            <a:avLst/>
            <a:gdLst/>
            <a:ahLst/>
            <a:cxnLst/>
            <a:rect l="l" t="t" r="r" b="b"/>
            <a:pathLst>
              <a:path w="0" h="533400">
                <a:moveTo>
                  <a:pt x="0" y="0"/>
                </a:moveTo>
                <a:lnTo>
                  <a:pt x="0" y="532828"/>
                </a:lnTo>
              </a:path>
            </a:pathLst>
          </a:custGeom>
          <a:ln w="1270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609114" y="9702825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25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44460" y="8517013"/>
            <a:ext cx="999490" cy="720090"/>
          </a:xfrm>
          <a:custGeom>
            <a:avLst/>
            <a:gdLst/>
            <a:ahLst/>
            <a:cxnLst/>
            <a:rect l="l" t="t" r="r" b="b"/>
            <a:pathLst>
              <a:path w="999489" h="720090">
                <a:moveTo>
                  <a:pt x="0" y="0"/>
                </a:moveTo>
                <a:lnTo>
                  <a:pt x="998931" y="0"/>
                </a:lnTo>
                <a:lnTo>
                  <a:pt x="998931" y="719670"/>
                </a:lnTo>
                <a:lnTo>
                  <a:pt x="0" y="71967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4442311" y="8606294"/>
            <a:ext cx="2692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7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7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dirty="0" u="sng" sz="700" spc="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sz="700">
                <a:latin typeface="Arial"/>
                <a:cs typeface="Arial"/>
              </a:rPr>
              <a:t> </a:t>
            </a:r>
            <a:r>
              <a:rPr dirty="0" sz="700" spc="-60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186099" y="9001505"/>
            <a:ext cx="881380" cy="0"/>
          </a:xfrm>
          <a:custGeom>
            <a:avLst/>
            <a:gdLst/>
            <a:ahLst/>
            <a:cxnLst/>
            <a:rect l="l" t="t" r="r" b="b"/>
            <a:pathLst>
              <a:path w="881379" h="0">
                <a:moveTo>
                  <a:pt x="0" y="0"/>
                </a:moveTo>
                <a:lnTo>
                  <a:pt x="88094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623386" y="8900693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 h="0">
                <a:moveTo>
                  <a:pt x="0" y="0"/>
                </a:moveTo>
                <a:lnTo>
                  <a:pt x="44366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186099" y="8900693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 h="0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481069" y="8696832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44544" y="8696832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0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379647" y="867627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379647" y="867627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81069" y="879989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344544" y="8799893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60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379647" y="8779332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379647" y="8779332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481069" y="8900693"/>
            <a:ext cx="192405" cy="48260"/>
          </a:xfrm>
          <a:custGeom>
            <a:avLst/>
            <a:gdLst/>
            <a:ahLst/>
            <a:cxnLst/>
            <a:rect l="l" t="t" r="r" b="b"/>
            <a:pathLst>
              <a:path w="192404" h="48259">
                <a:moveTo>
                  <a:pt x="191960" y="0"/>
                </a:moveTo>
                <a:lnTo>
                  <a:pt x="95783" y="0"/>
                </a:lnTo>
                <a:lnTo>
                  <a:pt x="0" y="479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344544" y="8900693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05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379647" y="888013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1122"/>
                </a:moveTo>
                <a:lnTo>
                  <a:pt x="411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379647" y="8880131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35" y="41122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732910" y="8642883"/>
            <a:ext cx="74295" cy="413384"/>
          </a:xfrm>
          <a:custGeom>
            <a:avLst/>
            <a:gdLst/>
            <a:ahLst/>
            <a:cxnLst/>
            <a:rect l="l" t="t" r="r" b="b"/>
            <a:pathLst>
              <a:path w="74295" h="413384">
                <a:moveTo>
                  <a:pt x="73787" y="206578"/>
                </a:moveTo>
                <a:lnTo>
                  <a:pt x="70887" y="126165"/>
                </a:lnTo>
                <a:lnTo>
                  <a:pt x="62979" y="60502"/>
                </a:lnTo>
                <a:lnTo>
                  <a:pt x="51252" y="16232"/>
                </a:lnTo>
                <a:lnTo>
                  <a:pt x="36893" y="0"/>
                </a:lnTo>
                <a:lnTo>
                  <a:pt x="22529" y="16232"/>
                </a:lnTo>
                <a:lnTo>
                  <a:pt x="10802" y="60502"/>
                </a:lnTo>
                <a:lnTo>
                  <a:pt x="2898" y="126165"/>
                </a:lnTo>
                <a:lnTo>
                  <a:pt x="0" y="206578"/>
                </a:lnTo>
                <a:lnTo>
                  <a:pt x="2898" y="286983"/>
                </a:lnTo>
                <a:lnTo>
                  <a:pt x="10802" y="352642"/>
                </a:lnTo>
                <a:lnTo>
                  <a:pt x="22529" y="396910"/>
                </a:lnTo>
                <a:lnTo>
                  <a:pt x="36893" y="413143"/>
                </a:lnTo>
                <a:lnTo>
                  <a:pt x="51252" y="396910"/>
                </a:lnTo>
                <a:lnTo>
                  <a:pt x="62979" y="352642"/>
                </a:lnTo>
                <a:lnTo>
                  <a:pt x="70887" y="286983"/>
                </a:lnTo>
                <a:lnTo>
                  <a:pt x="73787" y="206578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29951" y="8438171"/>
            <a:ext cx="244614" cy="255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454145" y="8673883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454145" y="8776944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58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5610684" y="8441167"/>
            <a:ext cx="610235" cy="303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455930" algn="l"/>
              </a:tabLst>
            </a:pPr>
            <a:r>
              <a:rPr dirty="0" u="sng" baseline="3968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968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dirty="0" baseline="3968" sz="1050">
                <a:latin typeface="Arial"/>
                <a:cs typeface="Arial"/>
              </a:rPr>
              <a:t> </a:t>
            </a:r>
            <a:r>
              <a:rPr dirty="0" baseline="3968" sz="1050" spc="-89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L1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5410597" y="8899556"/>
            <a:ext cx="213360" cy="0"/>
          </a:xfrm>
          <a:custGeom>
            <a:avLst/>
            <a:gdLst/>
            <a:ahLst/>
            <a:cxnLst/>
            <a:rect l="l" t="t" r="r" b="b"/>
            <a:pathLst>
              <a:path w="213360" h="0">
                <a:moveTo>
                  <a:pt x="0" y="0"/>
                </a:moveTo>
                <a:lnTo>
                  <a:pt x="212788" y="0"/>
                </a:lnTo>
              </a:path>
            </a:pathLst>
          </a:custGeom>
          <a:ln w="5406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4416911" y="8774333"/>
            <a:ext cx="3200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baseline="31746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baseline="31746" sz="10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dirty="0" u="sng" baseline="31746" sz="1050" spc="3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baseline="31746" sz="1050">
                <a:latin typeface="Arial"/>
                <a:cs typeface="Arial"/>
              </a:rPr>
              <a:t> </a:t>
            </a:r>
            <a:r>
              <a:rPr dirty="0" baseline="31746" sz="1050" spc="-89">
                <a:latin typeface="Arial"/>
                <a:cs typeface="Arial"/>
              </a:rPr>
              <a:t> </a:t>
            </a:r>
            <a:r>
              <a:rPr dirty="0" sz="700" spc="-10">
                <a:latin typeface="Arial"/>
                <a:cs typeface="Arial"/>
              </a:rPr>
              <a:t>L2</a:t>
            </a:r>
            <a:endParaRPr sz="7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096435" y="8720456"/>
            <a:ext cx="124460" cy="34163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just" marL="12700" marR="5080">
              <a:lnSpc>
                <a:spcPct val="98200"/>
              </a:lnSpc>
              <a:spcBef>
                <a:spcPts val="115"/>
              </a:spcBef>
            </a:pPr>
            <a:r>
              <a:rPr dirty="0" sz="700" spc="-5">
                <a:latin typeface="Arial"/>
                <a:cs typeface="Arial"/>
              </a:rPr>
              <a:t>L2  L3  </a:t>
            </a:r>
            <a:r>
              <a:rPr dirty="0" sz="70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2099752" y="8614700"/>
            <a:ext cx="124460" cy="449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99200"/>
              </a:lnSpc>
              <a:spcBef>
                <a:spcPts val="105"/>
              </a:spcBef>
            </a:pPr>
            <a:r>
              <a:rPr dirty="0" sz="700" spc="-5">
                <a:latin typeface="Arial"/>
                <a:cs typeface="Arial"/>
              </a:rPr>
              <a:t>L1  L2  L3  </a:t>
            </a:r>
            <a:r>
              <a:rPr dirty="0" sz="700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586847" y="8872770"/>
            <a:ext cx="124460" cy="358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700"/>
              </a:lnSpc>
              <a:spcBef>
                <a:spcPts val="100"/>
              </a:spcBef>
            </a:pPr>
            <a:r>
              <a:rPr dirty="0" sz="700" spc="-5">
                <a:latin typeface="Arial"/>
                <a:cs typeface="Arial"/>
              </a:rPr>
              <a:t>L3  </a:t>
            </a:r>
            <a:r>
              <a:rPr dirty="0" sz="700" spc="-5"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332906" y="9234913"/>
            <a:ext cx="398145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latin typeface="Arial"/>
                <a:cs typeface="Arial"/>
              </a:rPr>
              <a:t>R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700" spc="-10"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6926" y="9945878"/>
            <a:ext cx="24536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27: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protecciones de defectos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97673" y="1685035"/>
          <a:ext cx="3835400" cy="821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8715"/>
                <a:gridCol w="935990"/>
                <a:gridCol w="903605"/>
                <a:gridCol w="828039"/>
              </a:tblGrid>
              <a:tr h="125730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 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nivel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instalación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Distribución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principal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Distribuc. secundaria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Comentarios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231521">
                <a:tc>
                  <a:txBody>
                    <a:bodyPr/>
                    <a:lstStyle/>
                    <a:p>
                      <a:pPr marL="17145" marR="4114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Retorno de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fuente  (RF)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1266">
                <a:tc>
                  <a:txBody>
                    <a:bodyPr/>
                    <a:lstStyle/>
                    <a:p>
                      <a:pPr marL="17145" marR="391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Detección</a:t>
                      </a:r>
                      <a:r>
                        <a:rPr dirty="0" sz="700" spc="-8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residual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(DR)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menudo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26123">
                <a:tc>
                  <a:txBody>
                    <a:bodyPr/>
                    <a:lstStyle/>
                    <a:p>
                      <a:pPr marL="17145" marR="5099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Secuencia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cero  (SC)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Poco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utilizado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1386" y="212597"/>
            <a:ext cx="38176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4	</a:t>
            </a:r>
            <a:r>
              <a:rPr dirty="0" sz="1800" b="1">
                <a:solidFill>
                  <a:srgbClr val="BCBEC0"/>
                </a:solidFill>
                <a:latin typeface="Arial"/>
                <a:cs typeface="Arial"/>
              </a:rPr>
              <a:t>Protección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materiales</a:t>
            </a:r>
            <a:r>
              <a:rPr dirty="0" sz="1800" spc="-2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debido  </a:t>
            </a:r>
            <a:r>
              <a:rPr dirty="0" sz="1800" spc="30" b="1">
                <a:solidFill>
                  <a:srgbClr val="BCBEC0"/>
                </a:solidFill>
                <a:latin typeface="Arial"/>
                <a:cs typeface="Arial"/>
              </a:rPr>
              <a:t>a </a:t>
            </a:r>
            <a:r>
              <a:rPr dirty="0" sz="1800" spc="10" b="1">
                <a:solidFill>
                  <a:srgbClr val="BCBEC0"/>
                </a:solidFill>
                <a:latin typeface="Arial"/>
                <a:cs typeface="Arial"/>
              </a:rPr>
              <a:t>defectos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1390522"/>
            <a:ext cx="31807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Colocación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dispositivos GFP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instalación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1417" y="2493429"/>
            <a:ext cx="1188085" cy="2565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</a:t>
            </a:r>
            <a:r>
              <a:rPr dirty="0" sz="7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700" spc="-6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Recomendado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necesario.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586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2929826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751935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2387" y="9690290"/>
            <a:ext cx="2491740" cy="0"/>
          </a:xfrm>
          <a:custGeom>
            <a:avLst/>
            <a:gdLst/>
            <a:ahLst/>
            <a:cxnLst/>
            <a:rect l="l" t="t" r="r" b="b"/>
            <a:pathLst>
              <a:path w="2491740" h="0">
                <a:moveTo>
                  <a:pt x="0" y="0"/>
                </a:moveTo>
                <a:lnTo>
                  <a:pt x="2491359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1008614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4599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60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87628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532669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231F2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231F2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4294" y="5845092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89808" y="5956417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3293" y="6561325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8993" y="6657444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97122" y="6657444"/>
            <a:ext cx="2184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600368" y="5903448"/>
            <a:ext cx="270992" cy="243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75298" y="5624423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89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46660" y="5770638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646660" y="5770638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04178" y="5827940"/>
            <a:ext cx="71120" cy="492125"/>
          </a:xfrm>
          <a:custGeom>
            <a:avLst/>
            <a:gdLst/>
            <a:ahLst/>
            <a:cxnLst/>
            <a:rect l="l" t="t" r="r" b="b"/>
            <a:pathLst>
              <a:path w="71119" h="492125">
                <a:moveTo>
                  <a:pt x="71119" y="491998"/>
                </a:moveTo>
                <a:lnTo>
                  <a:pt x="71119" y="194627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57518" y="631699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47"/>
                </a:lnTo>
                <a:lnTo>
                  <a:pt x="26682" y="35547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657518" y="631699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47"/>
                </a:lnTo>
                <a:lnTo>
                  <a:pt x="17780" y="35547"/>
                </a:lnTo>
                <a:lnTo>
                  <a:pt x="8902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80824" y="6339699"/>
            <a:ext cx="1546225" cy="0"/>
          </a:xfrm>
          <a:custGeom>
            <a:avLst/>
            <a:gdLst/>
            <a:ahLst/>
            <a:cxnLst/>
            <a:rect l="l" t="t" r="r" b="b"/>
            <a:pathLst>
              <a:path w="1546225" h="0">
                <a:moveTo>
                  <a:pt x="0" y="0"/>
                </a:moveTo>
                <a:lnTo>
                  <a:pt x="154604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63654" y="7075830"/>
            <a:ext cx="83832" cy="75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31129" y="6619716"/>
            <a:ext cx="282854" cy="2434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06059" y="6340690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77408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77408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134939" y="6544220"/>
            <a:ext cx="71120" cy="571500"/>
          </a:xfrm>
          <a:custGeom>
            <a:avLst/>
            <a:gdLst/>
            <a:ahLst/>
            <a:cxnLst/>
            <a:rect l="l" t="t" r="r" b="b"/>
            <a:pathLst>
              <a:path w="71119" h="571500">
                <a:moveTo>
                  <a:pt x="71119" y="571042"/>
                </a:moveTo>
                <a:lnTo>
                  <a:pt x="71119" y="1946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04190" y="6619716"/>
            <a:ext cx="272351" cy="2434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179133" y="6340690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50482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50482" y="64869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08000" y="6544220"/>
            <a:ext cx="71755" cy="551815"/>
          </a:xfrm>
          <a:custGeom>
            <a:avLst/>
            <a:gdLst/>
            <a:ahLst/>
            <a:cxnLst/>
            <a:rect l="l" t="t" r="r" b="b"/>
            <a:pathLst>
              <a:path w="71755" h="551815">
                <a:moveTo>
                  <a:pt x="71132" y="551281"/>
                </a:moveTo>
                <a:lnTo>
                  <a:pt x="71132" y="1946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188279" y="632094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188279" y="632094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61340" y="632193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47"/>
                </a:lnTo>
                <a:lnTo>
                  <a:pt x="26682" y="35547"/>
                </a:lnTo>
                <a:lnTo>
                  <a:pt x="35560" y="26670"/>
                </a:lnTo>
                <a:lnTo>
                  <a:pt x="35560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61340" y="632193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70"/>
                </a:lnTo>
                <a:lnTo>
                  <a:pt x="26682" y="35547"/>
                </a:lnTo>
                <a:lnTo>
                  <a:pt x="17792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5105" y="6932485"/>
            <a:ext cx="662305" cy="0"/>
          </a:xfrm>
          <a:custGeom>
            <a:avLst/>
            <a:gdLst/>
            <a:ahLst/>
            <a:cxnLst/>
            <a:rect l="l" t="t" r="r" b="b"/>
            <a:pathLst>
              <a:path w="662305" h="0">
                <a:moveTo>
                  <a:pt x="0" y="0"/>
                </a:moveTo>
                <a:lnTo>
                  <a:pt x="6618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61340" y="691371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161340" y="691371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82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91719" y="6909904"/>
            <a:ext cx="83832" cy="241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385673" y="6909904"/>
            <a:ext cx="83820" cy="2418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134746" y="7075830"/>
            <a:ext cx="83820" cy="75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526926" y="7321930"/>
            <a:ext cx="13957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F29: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distribución.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58189" y="8994762"/>
            <a:ext cx="768350" cy="35496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algn="ctr" marR="64135">
              <a:lnSpc>
                <a:spcPct val="100000"/>
              </a:lnSpc>
              <a:spcBef>
                <a:spcPts val="555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remota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296710" y="7940941"/>
            <a:ext cx="306705" cy="1026794"/>
          </a:xfrm>
          <a:custGeom>
            <a:avLst/>
            <a:gdLst/>
            <a:ahLst/>
            <a:cxnLst/>
            <a:rect l="l" t="t" r="r" b="b"/>
            <a:pathLst>
              <a:path w="306705" h="1026795">
                <a:moveTo>
                  <a:pt x="0" y="0"/>
                </a:moveTo>
                <a:lnTo>
                  <a:pt x="306222" y="0"/>
                </a:lnTo>
                <a:lnTo>
                  <a:pt x="306222" y="10263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13944" y="8809215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9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64467" y="7939937"/>
            <a:ext cx="1146175" cy="869315"/>
          </a:xfrm>
          <a:custGeom>
            <a:avLst/>
            <a:gdLst/>
            <a:ahLst/>
            <a:cxnLst/>
            <a:rect l="l" t="t" r="r" b="b"/>
            <a:pathLst>
              <a:path w="1146175" h="869315">
                <a:moveTo>
                  <a:pt x="1145794" y="0"/>
                </a:moveTo>
                <a:lnTo>
                  <a:pt x="1145794" y="869276"/>
                </a:lnTo>
                <a:lnTo>
                  <a:pt x="0" y="86927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397854" y="7939937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397854" y="8337041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40">
                <a:moveTo>
                  <a:pt x="0" y="0"/>
                </a:moveTo>
                <a:lnTo>
                  <a:pt x="0" y="12938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397854" y="8646210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04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70398" y="8048599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71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235866" y="7940941"/>
            <a:ext cx="1041400" cy="0"/>
          </a:xfrm>
          <a:custGeom>
            <a:avLst/>
            <a:gdLst/>
            <a:ahLst/>
            <a:cxnLst/>
            <a:rect l="l" t="t" r="r" b="b"/>
            <a:pathLst>
              <a:path w="1041400" h="0">
                <a:moveTo>
                  <a:pt x="0" y="0"/>
                </a:moveTo>
                <a:lnTo>
                  <a:pt x="1041107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85955" y="7940941"/>
            <a:ext cx="52705" cy="0"/>
          </a:xfrm>
          <a:custGeom>
            <a:avLst/>
            <a:gdLst/>
            <a:ahLst/>
            <a:cxnLst/>
            <a:rect l="l" t="t" r="r" b="b"/>
            <a:pathLst>
              <a:path w="52705" h="0">
                <a:moveTo>
                  <a:pt x="0" y="0"/>
                </a:moveTo>
                <a:lnTo>
                  <a:pt x="52362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86489" y="7819008"/>
            <a:ext cx="401866" cy="2359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00268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24551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644311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698641" y="9021584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668580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533285" y="896627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557567" y="899393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957912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957912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860134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860134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1584972" y="9052836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540676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40676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442899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442899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10" y="0"/>
                </a:lnTo>
                <a:lnTo>
                  <a:pt x="298310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345505" y="813946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47715" y="846642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97" y="0"/>
                </a:lnTo>
                <a:lnTo>
                  <a:pt x="298297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38317" y="788167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48" y="114579"/>
                </a:lnTo>
                <a:lnTo>
                  <a:pt x="197548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38317" y="788167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48" y="114579"/>
                </a:lnTo>
                <a:lnTo>
                  <a:pt x="197548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41759" y="7897469"/>
            <a:ext cx="141605" cy="84455"/>
          </a:xfrm>
          <a:custGeom>
            <a:avLst/>
            <a:gdLst/>
            <a:ahLst/>
            <a:cxnLst/>
            <a:rect l="l" t="t" r="r" b="b"/>
            <a:pathLst>
              <a:path w="141605" h="84454">
                <a:moveTo>
                  <a:pt x="141236" y="42468"/>
                </a:moveTo>
                <a:lnTo>
                  <a:pt x="42468" y="42468"/>
                </a:lnTo>
                <a:lnTo>
                  <a:pt x="0" y="0"/>
                </a:lnTo>
                <a:lnTo>
                  <a:pt x="42468" y="42468"/>
                </a:lnTo>
                <a:lnTo>
                  <a:pt x="977" y="8395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380074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80074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92481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992481" y="79211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380074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380074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693193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693193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51627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51627" y="879043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90804" y="9136176"/>
            <a:ext cx="622300" cy="69215"/>
          </a:xfrm>
          <a:custGeom>
            <a:avLst/>
            <a:gdLst/>
            <a:ahLst/>
            <a:cxnLst/>
            <a:rect l="l" t="t" r="r" b="b"/>
            <a:pathLst>
              <a:path w="622300" h="69215">
                <a:moveTo>
                  <a:pt x="622274" y="0"/>
                </a:moveTo>
                <a:lnTo>
                  <a:pt x="587705" y="34569"/>
                </a:lnTo>
                <a:lnTo>
                  <a:pt x="345719" y="34569"/>
                </a:lnTo>
                <a:lnTo>
                  <a:pt x="311150" y="69138"/>
                </a:lnTo>
                <a:lnTo>
                  <a:pt x="276567" y="34569"/>
                </a:lnTo>
                <a:lnTo>
                  <a:pt x="34556" y="34569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511238" y="8220544"/>
            <a:ext cx="267322" cy="2111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286842" y="7862899"/>
            <a:ext cx="0" cy="1410970"/>
          </a:xfrm>
          <a:custGeom>
            <a:avLst/>
            <a:gdLst/>
            <a:ahLst/>
            <a:cxnLst/>
            <a:rect l="l" t="t" r="r" b="b"/>
            <a:pathLst>
              <a:path w="0" h="1410970">
                <a:moveTo>
                  <a:pt x="0" y="1410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96" name="object 96"/>
          <p:cNvGraphicFramePr>
            <a:graphicFrameLocks noGrp="1"/>
          </p:cNvGraphicFramePr>
          <p:nvPr/>
        </p:nvGraphicFramePr>
        <p:xfrm>
          <a:off x="3852358" y="3221100"/>
          <a:ext cx="2557145" cy="839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705"/>
                <a:gridCol w="719455"/>
                <a:gridCol w="1130935"/>
              </a:tblGrid>
              <a:tr h="116966">
                <a:tc rowSpan="2">
                  <a:txBody>
                    <a:bodyPr/>
                    <a:lstStyle/>
                    <a:p>
                      <a:pPr marL="17145">
                        <a:lnSpc>
                          <a:spcPts val="910"/>
                        </a:lnSpc>
                      </a:pPr>
                      <a:r>
                        <a:rPr dirty="0" baseline="10416" sz="1200" spc="-7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550" spc="-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</a:t>
                      </a:r>
                      <a:r>
                        <a:rPr dirty="0" sz="5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750">
                        <a:lnSpc>
                          <a:spcPts val="73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máxima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 de</a:t>
                      </a:r>
                      <a:r>
                        <a:rPr dirty="0" sz="7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tierra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512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65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(50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5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(25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8143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90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9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7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7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69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1714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4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1.666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4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833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</a:t>
                      </a:r>
                      <a:endParaRPr sz="800">
                        <a:latin typeface="Symbol"/>
                        <a:cs typeface="Symbo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7" name="object 97"/>
          <p:cNvSpPr txBox="1"/>
          <p:nvPr/>
        </p:nvSpPr>
        <p:spPr>
          <a:xfrm>
            <a:off x="519687" y="9492868"/>
            <a:ext cx="13944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F30: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separada.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191259" y="1394840"/>
            <a:ext cx="3617595" cy="756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5.1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Medidas 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realiza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DDR,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cuya</a:t>
            </a:r>
            <a:endParaRPr sz="8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867644" y="2137046"/>
            <a:ext cx="650240" cy="2216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69240">
              <a:lnSpc>
                <a:spcPts val="700"/>
              </a:lnSpc>
              <a:spcBef>
                <a:spcPts val="114"/>
              </a:spcBef>
            </a:pP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50</a:t>
            </a:r>
            <a:r>
              <a:rPr dirty="0" u="sng" sz="8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V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819"/>
              </a:lnSpc>
              <a:tabLst>
                <a:tab pos="524510" algn="l"/>
              </a:tabLst>
            </a:pPr>
            <a:r>
              <a:rPr dirty="0" baseline="3086" sz="135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1111" sz="75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1111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baseline="-11111" sz="750" spc="12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3472" sz="12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baseline="-3472" sz="120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788667" y="2283332"/>
            <a:ext cx="114300" cy="121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00" spc="15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192021" y="2226177"/>
            <a:ext cx="16325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137141" y="2274497"/>
            <a:ext cx="196215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202" sz="825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66596" y="2446907"/>
            <a:ext cx="37318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elección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1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2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muestra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191259" y="4254118"/>
            <a:ext cx="37788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5" b="1" i="1">
                <a:solidFill>
                  <a:srgbClr val="009D57"/>
                </a:solidFill>
                <a:latin typeface="Arial"/>
                <a:cs typeface="Arial"/>
              </a:rPr>
              <a:t>F28: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Límite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debe 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superarse, para niveles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sensibilidad determinados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35" i="1">
                <a:solidFill>
                  <a:srgbClr val="231F20"/>
                </a:solidFill>
                <a:latin typeface="Arial"/>
                <a:cs typeface="Arial"/>
              </a:rPr>
              <a:t>DDR 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límites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tensión UL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25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191158" y="4759934"/>
            <a:ext cx="3765550" cy="324040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F29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 marR="38735">
              <a:lnSpc>
                <a:spcPct val="100000"/>
              </a:lnSpc>
              <a:spcBef>
                <a:spcPts val="15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reconocen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máximo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 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finales). 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alcanzar un grado 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temporización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DDR, es decir,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“S”.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4900"/>
              </a:lnSpc>
              <a:spcBef>
                <a:spcPts val="38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Caso en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partes conductoras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aparato,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aparatos, están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separada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F30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Protección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interruptor automático  que protege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separado.</a:t>
            </a:r>
            <a:endParaRPr sz="800">
              <a:latin typeface="Arial"/>
              <a:cs typeface="Arial"/>
            </a:endParaRPr>
          </a:p>
          <a:p>
            <a:pPr marL="12700" marR="174625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cada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compatible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cuestión.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8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335" marR="73025">
              <a:lnSpc>
                <a:spcPct val="100000"/>
              </a:lnSpc>
              <a:spcBef>
                <a:spcPts val="2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elevada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casos:</a:t>
            </a:r>
            <a:endParaRPr sz="800">
              <a:latin typeface="Arial"/>
              <a:cs typeface="Arial"/>
            </a:endParaRPr>
          </a:p>
          <a:p>
            <a:pPr marL="13335" marR="1016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ubicación.</a:t>
            </a:r>
            <a:endParaRPr sz="800">
              <a:latin typeface="Arial"/>
              <a:cs typeface="Arial"/>
            </a:endParaRPr>
          </a:p>
          <a:p>
            <a:pPr marL="12700" marR="432434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piscinas.</a:t>
            </a:r>
            <a:endParaRPr sz="800">
              <a:latin typeface="Arial"/>
              <a:cs typeface="Arial"/>
            </a:endParaRPr>
          </a:p>
          <a:p>
            <a:pPr marL="13335" marR="26797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para provisionales de obra,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ferias.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172728" y="8527795"/>
            <a:ext cx="1487170" cy="868680"/>
          </a:xfrm>
          <a:custGeom>
            <a:avLst/>
            <a:gdLst/>
            <a:ahLst/>
            <a:cxnLst/>
            <a:rect l="l" t="t" r="r" b="b"/>
            <a:pathLst>
              <a:path w="1487170" h="868679">
                <a:moveTo>
                  <a:pt x="121500" y="0"/>
                </a:moveTo>
                <a:lnTo>
                  <a:pt x="1486738" y="0"/>
                </a:lnTo>
                <a:lnTo>
                  <a:pt x="1486738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29648" y="8527795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829648" y="8864600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101314" y="9395993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901062" y="8412226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32" y="0"/>
                </a:moveTo>
                <a:lnTo>
                  <a:pt x="68354" y="8827"/>
                </a:lnTo>
                <a:lnTo>
                  <a:pt x="32851" y="32840"/>
                </a:lnTo>
                <a:lnTo>
                  <a:pt x="8830" y="68338"/>
                </a:lnTo>
                <a:lnTo>
                  <a:pt x="0" y="111620"/>
                </a:lnTo>
                <a:lnTo>
                  <a:pt x="8830" y="154889"/>
                </a:lnTo>
                <a:lnTo>
                  <a:pt x="32851" y="190384"/>
                </a:lnTo>
                <a:lnTo>
                  <a:pt x="68354" y="214399"/>
                </a:lnTo>
                <a:lnTo>
                  <a:pt x="111632" y="223227"/>
                </a:lnTo>
                <a:lnTo>
                  <a:pt x="154916" y="214399"/>
                </a:lnTo>
                <a:lnTo>
                  <a:pt x="190419" y="190384"/>
                </a:lnTo>
                <a:lnTo>
                  <a:pt x="194614" y="184183"/>
                </a:lnTo>
                <a:lnTo>
                  <a:pt x="174792" y="154889"/>
                </a:lnTo>
                <a:lnTo>
                  <a:pt x="165963" y="111620"/>
                </a:lnTo>
                <a:lnTo>
                  <a:pt x="174792" y="68338"/>
                </a:lnTo>
                <a:lnTo>
                  <a:pt x="194614" y="39041"/>
                </a:lnTo>
                <a:lnTo>
                  <a:pt x="190419" y="32840"/>
                </a:lnTo>
                <a:lnTo>
                  <a:pt x="154916" y="8827"/>
                </a:lnTo>
                <a:lnTo>
                  <a:pt x="111632" y="0"/>
                </a:lnTo>
                <a:close/>
              </a:path>
              <a:path w="389254" h="223520">
                <a:moveTo>
                  <a:pt x="277596" y="0"/>
                </a:moveTo>
                <a:lnTo>
                  <a:pt x="234313" y="8827"/>
                </a:lnTo>
                <a:lnTo>
                  <a:pt x="198810" y="32840"/>
                </a:lnTo>
                <a:lnTo>
                  <a:pt x="194614" y="39041"/>
                </a:lnTo>
                <a:lnTo>
                  <a:pt x="214436" y="68338"/>
                </a:lnTo>
                <a:lnTo>
                  <a:pt x="223265" y="111620"/>
                </a:lnTo>
                <a:lnTo>
                  <a:pt x="214436" y="154889"/>
                </a:lnTo>
                <a:lnTo>
                  <a:pt x="194614" y="184183"/>
                </a:lnTo>
                <a:lnTo>
                  <a:pt x="198810" y="190384"/>
                </a:lnTo>
                <a:lnTo>
                  <a:pt x="234313" y="214399"/>
                </a:lnTo>
                <a:lnTo>
                  <a:pt x="277596" y="223227"/>
                </a:lnTo>
                <a:lnTo>
                  <a:pt x="320874" y="214399"/>
                </a:lnTo>
                <a:lnTo>
                  <a:pt x="356377" y="190384"/>
                </a:lnTo>
                <a:lnTo>
                  <a:pt x="380398" y="154889"/>
                </a:lnTo>
                <a:lnTo>
                  <a:pt x="389229" y="111620"/>
                </a:lnTo>
                <a:lnTo>
                  <a:pt x="380398" y="68338"/>
                </a:lnTo>
                <a:lnTo>
                  <a:pt x="356377" y="32840"/>
                </a:lnTo>
                <a:lnTo>
                  <a:pt x="320874" y="8827"/>
                </a:lnTo>
                <a:lnTo>
                  <a:pt x="277596" y="0"/>
                </a:lnTo>
                <a:close/>
              </a:path>
              <a:path w="389254" h="223520">
                <a:moveTo>
                  <a:pt x="194614" y="39041"/>
                </a:moveTo>
                <a:lnTo>
                  <a:pt x="174792" y="68338"/>
                </a:lnTo>
                <a:lnTo>
                  <a:pt x="165963" y="111620"/>
                </a:lnTo>
                <a:lnTo>
                  <a:pt x="174792" y="154889"/>
                </a:lnTo>
                <a:lnTo>
                  <a:pt x="194614" y="184183"/>
                </a:lnTo>
                <a:lnTo>
                  <a:pt x="214436" y="154889"/>
                </a:lnTo>
                <a:lnTo>
                  <a:pt x="223265" y="111620"/>
                </a:lnTo>
                <a:lnTo>
                  <a:pt x="214436" y="68338"/>
                </a:lnTo>
                <a:lnTo>
                  <a:pt x="194614" y="390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894712" y="8405876"/>
            <a:ext cx="401929" cy="2359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178659" y="8635453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607091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92" y="197535"/>
                </a:lnTo>
                <a:lnTo>
                  <a:pt x="114592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607091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92" y="197535"/>
                </a:lnTo>
                <a:lnTo>
                  <a:pt x="114592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509302" y="9053245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35" y="0"/>
                </a:lnTo>
                <a:lnTo>
                  <a:pt x="298335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509302" y="9053245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335" y="0"/>
                </a:lnTo>
                <a:lnTo>
                  <a:pt x="298335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767418" y="8667063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346604" y="8468524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346604" y="8468524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143658" y="8477986"/>
            <a:ext cx="153962" cy="966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811868" y="85080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44"/>
                </a:lnTo>
                <a:lnTo>
                  <a:pt x="8902" y="35547"/>
                </a:lnTo>
                <a:lnTo>
                  <a:pt x="26682" y="35547"/>
                </a:lnTo>
                <a:lnTo>
                  <a:pt x="35560" y="26644"/>
                </a:lnTo>
                <a:lnTo>
                  <a:pt x="35560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811868" y="85080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44"/>
                </a:lnTo>
                <a:lnTo>
                  <a:pt x="26682" y="35547"/>
                </a:lnTo>
                <a:lnTo>
                  <a:pt x="17780" y="35547"/>
                </a:lnTo>
                <a:lnTo>
                  <a:pt x="8902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082543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082543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59888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159888" y="937720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641955" y="9055213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20" h="152400">
                <a:moveTo>
                  <a:pt x="0" y="144221"/>
                </a:moveTo>
                <a:lnTo>
                  <a:pt x="0" y="0"/>
                </a:lnTo>
                <a:lnTo>
                  <a:pt x="375386" y="0"/>
                </a:lnTo>
                <a:lnTo>
                  <a:pt x="375386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811868" y="903349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811868" y="903349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566453" y="9166415"/>
            <a:ext cx="147065" cy="2501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943821" y="9166415"/>
            <a:ext cx="147053" cy="25017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882010" y="9336722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2080" y="276555"/>
                </a:moveTo>
                <a:lnTo>
                  <a:pt x="1058164" y="298513"/>
                </a:lnTo>
                <a:lnTo>
                  <a:pt x="1053791" y="317400"/>
                </a:lnTo>
                <a:lnTo>
                  <a:pt x="1039902" y="333158"/>
                </a:lnTo>
                <a:lnTo>
                  <a:pt x="1017439" y="345731"/>
                </a:lnTo>
                <a:lnTo>
                  <a:pt x="987343" y="355061"/>
                </a:lnTo>
                <a:lnTo>
                  <a:pt x="950557" y="361093"/>
                </a:lnTo>
                <a:lnTo>
                  <a:pt x="908022" y="363770"/>
                </a:lnTo>
                <a:lnTo>
                  <a:pt x="860679" y="363034"/>
                </a:lnTo>
                <a:lnTo>
                  <a:pt x="809470" y="358829"/>
                </a:lnTo>
                <a:lnTo>
                  <a:pt x="755337" y="351098"/>
                </a:lnTo>
                <a:lnTo>
                  <a:pt x="699222" y="339785"/>
                </a:lnTo>
                <a:lnTo>
                  <a:pt x="642065" y="324832"/>
                </a:lnTo>
                <a:lnTo>
                  <a:pt x="584809" y="306184"/>
                </a:lnTo>
                <a:lnTo>
                  <a:pt x="552970" y="300374"/>
                </a:lnTo>
                <a:lnTo>
                  <a:pt x="509691" y="299879"/>
                </a:lnTo>
                <a:lnTo>
                  <a:pt x="457760" y="303437"/>
                </a:lnTo>
                <a:lnTo>
                  <a:pt x="399961" y="309787"/>
                </a:lnTo>
                <a:lnTo>
                  <a:pt x="339080" y="317666"/>
                </a:lnTo>
                <a:lnTo>
                  <a:pt x="277903" y="325812"/>
                </a:lnTo>
                <a:lnTo>
                  <a:pt x="219214" y="332963"/>
                </a:lnTo>
                <a:lnTo>
                  <a:pt x="165801" y="337857"/>
                </a:lnTo>
                <a:lnTo>
                  <a:pt x="120448" y="339232"/>
                </a:lnTo>
                <a:lnTo>
                  <a:pt x="85940" y="335826"/>
                </a:lnTo>
                <a:lnTo>
                  <a:pt x="58858" y="323992"/>
                </a:lnTo>
                <a:lnTo>
                  <a:pt x="43218" y="303883"/>
                </a:lnTo>
                <a:lnTo>
                  <a:pt x="36674" y="277100"/>
                </a:lnTo>
                <a:lnTo>
                  <a:pt x="36879" y="245246"/>
                </a:lnTo>
                <a:lnTo>
                  <a:pt x="41489" y="209921"/>
                </a:lnTo>
                <a:lnTo>
                  <a:pt x="48156" y="172727"/>
                </a:lnTo>
                <a:lnTo>
                  <a:pt x="54536" y="135266"/>
                </a:lnTo>
                <a:lnTo>
                  <a:pt x="58281" y="99139"/>
                </a:lnTo>
                <a:lnTo>
                  <a:pt x="57046" y="65947"/>
                </a:lnTo>
                <a:lnTo>
                  <a:pt x="48485" y="37292"/>
                </a:lnTo>
                <a:lnTo>
                  <a:pt x="30251" y="14776"/>
                </a:lnTo>
                <a:lnTo>
                  <a:pt x="0" y="0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807637" y="9311055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72" y="274574"/>
                </a:moveTo>
                <a:lnTo>
                  <a:pt x="11836" y="114554"/>
                </a:lnTo>
                <a:lnTo>
                  <a:pt x="0" y="40474"/>
                </a:lnTo>
                <a:lnTo>
                  <a:pt x="172872" y="2946"/>
                </a:lnTo>
                <a:lnTo>
                  <a:pt x="199555" y="7886"/>
                </a:lnTo>
                <a:lnTo>
                  <a:pt x="264731" y="0"/>
                </a:lnTo>
                <a:lnTo>
                  <a:pt x="271653" y="14808"/>
                </a:lnTo>
                <a:lnTo>
                  <a:pt x="313156" y="5918"/>
                </a:lnTo>
                <a:lnTo>
                  <a:pt x="323037" y="32588"/>
                </a:lnTo>
                <a:lnTo>
                  <a:pt x="281533" y="41465"/>
                </a:lnTo>
                <a:lnTo>
                  <a:pt x="286461" y="56273"/>
                </a:lnTo>
                <a:lnTo>
                  <a:pt x="219290" y="67157"/>
                </a:lnTo>
                <a:lnTo>
                  <a:pt x="194614" y="81965"/>
                </a:lnTo>
                <a:lnTo>
                  <a:pt x="120523" y="101727"/>
                </a:lnTo>
                <a:lnTo>
                  <a:pt x="113601" y="151117"/>
                </a:lnTo>
                <a:lnTo>
                  <a:pt x="158051" y="254812"/>
                </a:lnTo>
                <a:lnTo>
                  <a:pt x="83972" y="274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947921" y="9407829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27" y="27660"/>
                </a:lnTo>
                <a:lnTo>
                  <a:pt x="4927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125734" y="9304134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79" h="24765">
                <a:moveTo>
                  <a:pt x="0" y="24688"/>
                </a:moveTo>
                <a:lnTo>
                  <a:pt x="10667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828516" y="9313164"/>
            <a:ext cx="142963" cy="718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901490" y="957574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50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901490" y="957574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50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739834" y="9243466"/>
            <a:ext cx="164338" cy="1154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36976" y="8754046"/>
            <a:ext cx="267347" cy="2111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133307" y="957673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163355" y="9604387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109012" y="954907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055962" y="957673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086010" y="9604387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031667" y="954907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203959" y="81099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26926" y="9888728"/>
            <a:ext cx="4991735" cy="476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7652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F31: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corriente.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 marR="2806065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25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instalaciones en instalaciones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trabajo,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establecimientos agrícolas,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492664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08453" y="4592065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4086" y="7983410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53208" y="7609751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183257" y="763739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44849" y="7609751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74885" y="763739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4086" y="625176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386" y="1390013"/>
            <a:ext cx="3780790" cy="173736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128270" indent="635">
              <a:lnSpc>
                <a:spcPct val="107500"/>
              </a:lnSpc>
              <a:spcBef>
                <a:spcPts val="1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con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(obligatoria si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12700" marR="16383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países,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Áreas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incendios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en el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controla 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área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necesaria en algunas ubicaciones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obligatoria en numerosos  países.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DDR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1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algn="just" marL="12700" marR="939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17826" y="3515258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79" h="868679">
                <a:moveTo>
                  <a:pt x="121513" y="0"/>
                </a:moveTo>
                <a:lnTo>
                  <a:pt x="627316" y="0"/>
                </a:lnTo>
                <a:lnTo>
                  <a:pt x="627316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03651" y="3515258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5" h="868679">
                <a:moveTo>
                  <a:pt x="817003" y="0"/>
                </a:moveTo>
                <a:lnTo>
                  <a:pt x="817003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46147" y="3399662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32" y="0"/>
                </a:moveTo>
                <a:lnTo>
                  <a:pt x="68354" y="8829"/>
                </a:lnTo>
                <a:lnTo>
                  <a:pt x="32851" y="32846"/>
                </a:lnTo>
                <a:lnTo>
                  <a:pt x="8830" y="68349"/>
                </a:lnTo>
                <a:lnTo>
                  <a:pt x="0" y="111632"/>
                </a:lnTo>
                <a:lnTo>
                  <a:pt x="8830" y="154916"/>
                </a:lnTo>
                <a:lnTo>
                  <a:pt x="32851" y="190419"/>
                </a:lnTo>
                <a:lnTo>
                  <a:pt x="68354" y="214436"/>
                </a:lnTo>
                <a:lnTo>
                  <a:pt x="111632" y="223265"/>
                </a:lnTo>
                <a:lnTo>
                  <a:pt x="154918" y="214436"/>
                </a:lnTo>
                <a:lnTo>
                  <a:pt x="190425" y="190419"/>
                </a:lnTo>
                <a:lnTo>
                  <a:pt x="194621" y="184218"/>
                </a:lnTo>
                <a:lnTo>
                  <a:pt x="174794" y="154916"/>
                </a:lnTo>
                <a:lnTo>
                  <a:pt x="165963" y="111632"/>
                </a:lnTo>
                <a:lnTo>
                  <a:pt x="174794" y="68349"/>
                </a:lnTo>
                <a:lnTo>
                  <a:pt x="194621" y="39047"/>
                </a:lnTo>
                <a:lnTo>
                  <a:pt x="190425" y="32846"/>
                </a:lnTo>
                <a:lnTo>
                  <a:pt x="154918" y="8829"/>
                </a:lnTo>
                <a:lnTo>
                  <a:pt x="111632" y="0"/>
                </a:lnTo>
                <a:close/>
              </a:path>
              <a:path w="389254" h="223520">
                <a:moveTo>
                  <a:pt x="277609" y="0"/>
                </a:moveTo>
                <a:lnTo>
                  <a:pt x="234323" y="8829"/>
                </a:lnTo>
                <a:lnTo>
                  <a:pt x="198816" y="32846"/>
                </a:lnTo>
                <a:lnTo>
                  <a:pt x="194621" y="39047"/>
                </a:lnTo>
                <a:lnTo>
                  <a:pt x="214447" y="68349"/>
                </a:lnTo>
                <a:lnTo>
                  <a:pt x="223278" y="111632"/>
                </a:lnTo>
                <a:lnTo>
                  <a:pt x="214447" y="154916"/>
                </a:lnTo>
                <a:lnTo>
                  <a:pt x="194621" y="184218"/>
                </a:lnTo>
                <a:lnTo>
                  <a:pt x="198816" y="190419"/>
                </a:lnTo>
                <a:lnTo>
                  <a:pt x="234323" y="214436"/>
                </a:lnTo>
                <a:lnTo>
                  <a:pt x="277609" y="223265"/>
                </a:lnTo>
                <a:lnTo>
                  <a:pt x="320892" y="214436"/>
                </a:lnTo>
                <a:lnTo>
                  <a:pt x="356395" y="190419"/>
                </a:lnTo>
                <a:lnTo>
                  <a:pt x="380413" y="154916"/>
                </a:lnTo>
                <a:lnTo>
                  <a:pt x="389242" y="111632"/>
                </a:lnTo>
                <a:lnTo>
                  <a:pt x="380413" y="68349"/>
                </a:lnTo>
                <a:lnTo>
                  <a:pt x="356395" y="32846"/>
                </a:lnTo>
                <a:lnTo>
                  <a:pt x="320892" y="8829"/>
                </a:lnTo>
                <a:lnTo>
                  <a:pt x="277609" y="0"/>
                </a:lnTo>
                <a:close/>
              </a:path>
              <a:path w="389254" h="223520">
                <a:moveTo>
                  <a:pt x="194621" y="39047"/>
                </a:moveTo>
                <a:lnTo>
                  <a:pt x="174794" y="68349"/>
                </a:lnTo>
                <a:lnTo>
                  <a:pt x="165963" y="111632"/>
                </a:lnTo>
                <a:lnTo>
                  <a:pt x="174794" y="154916"/>
                </a:lnTo>
                <a:lnTo>
                  <a:pt x="194621" y="184218"/>
                </a:lnTo>
                <a:lnTo>
                  <a:pt x="214447" y="154916"/>
                </a:lnTo>
                <a:lnTo>
                  <a:pt x="223278" y="111632"/>
                </a:lnTo>
                <a:lnTo>
                  <a:pt x="214447" y="68349"/>
                </a:lnTo>
                <a:lnTo>
                  <a:pt x="194621" y="390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23756" y="3622928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39797" y="3393312"/>
            <a:ext cx="401942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792793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92793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94977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48" y="0"/>
                </a:lnTo>
                <a:lnTo>
                  <a:pt x="298348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694977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48" y="0"/>
                </a:lnTo>
                <a:lnTo>
                  <a:pt x="298348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63365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63365" y="3713822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91702" y="345598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91702" y="345598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88755" y="3465423"/>
            <a:ext cx="153962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822435" y="3495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822435" y="349549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04986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04986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65550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61" y="0"/>
                </a:lnTo>
                <a:lnTo>
                  <a:pt x="298361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65550" y="4040809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61" y="0"/>
                </a:lnTo>
                <a:lnTo>
                  <a:pt x="298361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45142" y="3515258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483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602875" y="3495497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02875" y="3495497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28961" y="3803776"/>
            <a:ext cx="267360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30334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30334" y="436483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54110" y="453674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78405" y="4564405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845067" y="4140744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230435" y="3445116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204086" y="321024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91386" y="4729225"/>
            <a:ext cx="381698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050"/>
              </a:lnSpc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Protección cuando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están 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79375" indent="635">
              <a:lnSpc>
                <a:spcPct val="100000"/>
              </a:lnSpc>
              <a:spcBef>
                <a:spcPts val="5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existente en la que el entorno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seco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prever una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rompa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protección.)</a:t>
            </a:r>
            <a:endParaRPr sz="800">
              <a:latin typeface="Arial"/>
              <a:cs typeface="Arial"/>
            </a:endParaRPr>
          </a:p>
          <a:p>
            <a:pPr marL="12700" marR="2343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contar tanto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079125" y="6560933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4">
                <a:moveTo>
                  <a:pt x="0" y="0"/>
                </a:moveTo>
                <a:lnTo>
                  <a:pt x="0" y="19851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079125" y="6956958"/>
            <a:ext cx="0" cy="156210"/>
          </a:xfrm>
          <a:custGeom>
            <a:avLst/>
            <a:gdLst/>
            <a:ahLst/>
            <a:cxnLst/>
            <a:rect l="l" t="t" r="r" b="b"/>
            <a:pathLst>
              <a:path w="0" h="156209">
                <a:moveTo>
                  <a:pt x="0" y="0"/>
                </a:moveTo>
                <a:lnTo>
                  <a:pt x="0" y="15603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874136" y="6559930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1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874136" y="6956958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40">
                <a:moveTo>
                  <a:pt x="0" y="0"/>
                </a:moveTo>
                <a:lnTo>
                  <a:pt x="0" y="129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874136" y="7266063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953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92616" y="6559930"/>
            <a:ext cx="1294130" cy="869315"/>
          </a:xfrm>
          <a:custGeom>
            <a:avLst/>
            <a:gdLst/>
            <a:ahLst/>
            <a:cxnLst/>
            <a:rect l="l" t="t" r="r" b="b"/>
            <a:pathLst>
              <a:path w="1294129" h="869315">
                <a:moveTo>
                  <a:pt x="1293888" y="0"/>
                </a:moveTo>
                <a:lnTo>
                  <a:pt x="1293888" y="869086"/>
                </a:lnTo>
                <a:lnTo>
                  <a:pt x="0" y="86908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190189" y="7429017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5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921001" y="6445376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4" h="223520">
                <a:moveTo>
                  <a:pt x="111607" y="0"/>
                </a:moveTo>
                <a:lnTo>
                  <a:pt x="68338" y="8826"/>
                </a:lnTo>
                <a:lnTo>
                  <a:pt x="32843" y="32837"/>
                </a:lnTo>
                <a:lnTo>
                  <a:pt x="8828" y="68328"/>
                </a:lnTo>
                <a:lnTo>
                  <a:pt x="0" y="111594"/>
                </a:lnTo>
                <a:lnTo>
                  <a:pt x="8828" y="154861"/>
                </a:lnTo>
                <a:lnTo>
                  <a:pt x="32843" y="190352"/>
                </a:lnTo>
                <a:lnTo>
                  <a:pt x="68338" y="214363"/>
                </a:lnTo>
                <a:lnTo>
                  <a:pt x="111607" y="223189"/>
                </a:lnTo>
                <a:lnTo>
                  <a:pt x="154883" y="214363"/>
                </a:lnTo>
                <a:lnTo>
                  <a:pt x="190382" y="190352"/>
                </a:lnTo>
                <a:lnTo>
                  <a:pt x="194576" y="184154"/>
                </a:lnTo>
                <a:lnTo>
                  <a:pt x="174754" y="154861"/>
                </a:lnTo>
                <a:lnTo>
                  <a:pt x="165925" y="111594"/>
                </a:lnTo>
                <a:lnTo>
                  <a:pt x="174754" y="68328"/>
                </a:lnTo>
                <a:lnTo>
                  <a:pt x="194576" y="39035"/>
                </a:lnTo>
                <a:lnTo>
                  <a:pt x="190382" y="32837"/>
                </a:lnTo>
                <a:lnTo>
                  <a:pt x="154883" y="8826"/>
                </a:lnTo>
                <a:lnTo>
                  <a:pt x="111607" y="0"/>
                </a:lnTo>
                <a:close/>
              </a:path>
              <a:path w="389254" h="223520">
                <a:moveTo>
                  <a:pt x="277545" y="0"/>
                </a:moveTo>
                <a:lnTo>
                  <a:pt x="234269" y="8826"/>
                </a:lnTo>
                <a:lnTo>
                  <a:pt x="198770" y="32837"/>
                </a:lnTo>
                <a:lnTo>
                  <a:pt x="194576" y="39035"/>
                </a:lnTo>
                <a:lnTo>
                  <a:pt x="214399" y="68328"/>
                </a:lnTo>
                <a:lnTo>
                  <a:pt x="223227" y="111594"/>
                </a:lnTo>
                <a:lnTo>
                  <a:pt x="214399" y="154861"/>
                </a:lnTo>
                <a:lnTo>
                  <a:pt x="194576" y="184154"/>
                </a:lnTo>
                <a:lnTo>
                  <a:pt x="198770" y="190352"/>
                </a:lnTo>
                <a:lnTo>
                  <a:pt x="234269" y="214363"/>
                </a:lnTo>
                <a:lnTo>
                  <a:pt x="277545" y="223189"/>
                </a:lnTo>
                <a:lnTo>
                  <a:pt x="320821" y="214363"/>
                </a:lnTo>
                <a:lnTo>
                  <a:pt x="356320" y="190352"/>
                </a:lnTo>
                <a:lnTo>
                  <a:pt x="380337" y="154861"/>
                </a:lnTo>
                <a:lnTo>
                  <a:pt x="389166" y="111594"/>
                </a:lnTo>
                <a:lnTo>
                  <a:pt x="380337" y="68328"/>
                </a:lnTo>
                <a:lnTo>
                  <a:pt x="356320" y="32837"/>
                </a:lnTo>
                <a:lnTo>
                  <a:pt x="320821" y="8826"/>
                </a:lnTo>
                <a:lnTo>
                  <a:pt x="277545" y="0"/>
                </a:lnTo>
                <a:close/>
              </a:path>
              <a:path w="389254" h="223520">
                <a:moveTo>
                  <a:pt x="194576" y="39035"/>
                </a:moveTo>
                <a:lnTo>
                  <a:pt x="174754" y="68328"/>
                </a:lnTo>
                <a:lnTo>
                  <a:pt x="165925" y="111594"/>
                </a:lnTo>
                <a:lnTo>
                  <a:pt x="174754" y="154861"/>
                </a:lnTo>
                <a:lnTo>
                  <a:pt x="194576" y="184154"/>
                </a:lnTo>
                <a:lnTo>
                  <a:pt x="214399" y="154861"/>
                </a:lnTo>
                <a:lnTo>
                  <a:pt x="223227" y="111594"/>
                </a:lnTo>
                <a:lnTo>
                  <a:pt x="214399" y="68328"/>
                </a:lnTo>
                <a:lnTo>
                  <a:pt x="194576" y="390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914651" y="6439026"/>
            <a:ext cx="401866" cy="2358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672651" y="6560934"/>
            <a:ext cx="1406525" cy="0"/>
          </a:xfrm>
          <a:custGeom>
            <a:avLst/>
            <a:gdLst/>
            <a:ahLst/>
            <a:cxnLst/>
            <a:rect l="l" t="t" r="r" b="b"/>
            <a:pathLst>
              <a:path w="1406525" h="0">
                <a:moveTo>
                  <a:pt x="0" y="0"/>
                </a:moveTo>
                <a:lnTo>
                  <a:pt x="1406474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14104" y="6560934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101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198547" y="6668566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536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43415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66" y="197510"/>
                </a:lnTo>
                <a:lnTo>
                  <a:pt x="114566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43415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66" y="197510"/>
                </a:lnTo>
                <a:lnTo>
                  <a:pt x="114566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33637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33637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016895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79" y="197510"/>
                </a:lnTo>
                <a:lnTo>
                  <a:pt x="114579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919118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21787" y="675944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10"/>
                </a:moveTo>
                <a:lnTo>
                  <a:pt x="114579" y="197510"/>
                </a:lnTo>
                <a:lnTo>
                  <a:pt x="114579" y="0"/>
                </a:lnTo>
                <a:lnTo>
                  <a:pt x="0" y="0"/>
                </a:lnTo>
                <a:lnTo>
                  <a:pt x="0" y="19751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723997" y="708632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43"/>
                </a:lnTo>
                <a:lnTo>
                  <a:pt x="0" y="17974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475115" y="6501663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53"/>
                </a:moveTo>
                <a:lnTo>
                  <a:pt x="197535" y="114553"/>
                </a:lnTo>
                <a:lnTo>
                  <a:pt x="197535" y="0"/>
                </a:lnTo>
                <a:lnTo>
                  <a:pt x="0" y="0"/>
                </a:lnTo>
                <a:lnTo>
                  <a:pt x="0" y="1145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475115" y="6501663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20" h="114934">
                <a:moveTo>
                  <a:pt x="0" y="114553"/>
                </a:moveTo>
                <a:lnTo>
                  <a:pt x="197535" y="114553"/>
                </a:lnTo>
                <a:lnTo>
                  <a:pt x="197535" y="0"/>
                </a:lnTo>
                <a:lnTo>
                  <a:pt x="0" y="0"/>
                </a:lnTo>
                <a:lnTo>
                  <a:pt x="0" y="11455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63559" y="6511125"/>
            <a:ext cx="153936" cy="96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856357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856357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468725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82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68725" y="654117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57"/>
                </a:lnTo>
                <a:lnTo>
                  <a:pt x="26682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56357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856357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169462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69"/>
                </a:lnTo>
                <a:lnTo>
                  <a:pt x="8877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169462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179789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179789" y="741024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989425" y="6840486"/>
            <a:ext cx="267309" cy="211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128926" y="758210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120567" y="758210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3191386" y="7785988"/>
            <a:ext cx="3735704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F33: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expuestas sin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700" spc="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(A).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5.2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Tipos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6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(DDR)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incorporan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componentes:</a:t>
            </a:r>
            <a:endParaRPr sz="800">
              <a:latin typeface="Arial"/>
              <a:cs typeface="Arial"/>
            </a:endParaRPr>
          </a:p>
          <a:p>
            <a:pPr marL="12700" marR="565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moldeados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(MCCB)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 norma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anexos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y M.</a:t>
            </a:r>
            <a:endParaRPr sz="800">
              <a:latin typeface="Arial"/>
              <a:cs typeface="Arial"/>
            </a:endParaRPr>
          </a:p>
          <a:p>
            <a:pPr marL="12700" marR="20891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miniatura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 norma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anexos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y M.</a:t>
            </a:r>
            <a:endParaRPr sz="800">
              <a:latin typeface="Arial"/>
              <a:cs typeface="Arial"/>
            </a:endParaRPr>
          </a:p>
          <a:p>
            <a:pPr marL="13335" marR="27114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 domésticos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similares (MCB)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60898,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 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61009.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las normas nacionales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particulares.</a:t>
            </a:r>
            <a:endParaRPr sz="800">
              <a:latin typeface="Arial"/>
              <a:cs typeface="Arial"/>
            </a:endParaRPr>
          </a:p>
          <a:p>
            <a:pPr marL="13335" marR="2794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transformadores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toroidal separado (tipo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anillo),</a:t>
            </a:r>
            <a:r>
              <a:rPr dirty="0" sz="800" spc="-1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según  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60947-2, anexo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4581842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848252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232136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3959" y="577551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996" y="1408302"/>
            <a:ext cx="3747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obligatoriamente en el origen de las 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 a tierra TT,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diferenciar otros DDR permite el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selectivo,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1901063"/>
            <a:ext cx="3599179" cy="31115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 indent="-635">
              <a:lnSpc>
                <a:spcPts val="1050"/>
              </a:lnSpc>
              <a:spcBef>
                <a:spcPts val="26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módulo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integrado 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adaptado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499" y="1955545"/>
            <a:ext cx="2484120" cy="475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8699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industriales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integrado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</a:t>
            </a:r>
            <a:endParaRPr sz="9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anexo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B.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03959" y="2552445"/>
            <a:ext cx="831850" cy="1352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44289" y="2584830"/>
            <a:ext cx="1176019" cy="1317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38517" y="2547716"/>
            <a:ext cx="852034" cy="1326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191259" y="3998848"/>
            <a:ext cx="10585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Vigicompact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9499" y="4763515"/>
            <a:ext cx="2484120" cy="47561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72390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automáticos domésticos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integrado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</a:t>
            </a:r>
            <a:r>
              <a:rPr dirty="0" sz="9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</a:t>
            </a:r>
            <a:endParaRPr sz="9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60898,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61008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900" spc="8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61009.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39847" y="3998848"/>
            <a:ext cx="20815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industrial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carril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módulo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adaptable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91286" y="4384408"/>
            <a:ext cx="20720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CB de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industrial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módulo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91259" y="4720462"/>
            <a:ext cx="3762375" cy="99123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126364">
              <a:lnSpc>
                <a:spcPts val="1050"/>
              </a:lnSpc>
              <a:spcBef>
                <a:spcPts val="26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miniatura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domésticos 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similares 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interruptores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adaptable, incluidas unidades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montaje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perfil DIN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que pueden asociarse módulos de DDR auxiliares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Vigi).</a:t>
            </a:r>
            <a:endParaRPr sz="800">
              <a:latin typeface="Arial"/>
              <a:cs typeface="Arial"/>
            </a:endParaRPr>
          </a:p>
          <a:p>
            <a:pPr marL="12700" marR="18986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conjunto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(aislamiento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sobrecargas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60750" y="5994006"/>
            <a:ext cx="887984" cy="1584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21600" y="6012128"/>
            <a:ext cx="955052" cy="15745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39499" y="8640826"/>
            <a:ext cx="2484120" cy="871219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carga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corriente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particulares.</a:t>
            </a:r>
            <a:endParaRPr sz="900">
              <a:latin typeface="Arial"/>
              <a:cs typeface="Arial"/>
            </a:endParaRPr>
          </a:p>
          <a:p>
            <a:pPr algn="just" marL="36195" marR="252095" indent="635">
              <a:lnSpc>
                <a:spcPct val="100000"/>
              </a:lnSpc>
              <a:spcBef>
                <a:spcPts val="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toroidales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 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60947-2,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anexo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91170" y="7665592"/>
            <a:ext cx="1311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automático de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control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potencia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39732" y="7665592"/>
            <a:ext cx="210693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diferencial automático: </a:t>
            </a:r>
            <a:r>
              <a:rPr dirty="0" sz="700" b="1" i="1">
                <a:solidFill>
                  <a:srgbClr val="009D57"/>
                </a:solidFill>
                <a:latin typeface="Bodoni MT"/>
                <a:cs typeface="Bodoni MT"/>
              </a:rPr>
              <a:t>i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DPN Vigi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la  protección de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 terminales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aplicaciones domésticas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terciario.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91170" y="8178456"/>
            <a:ext cx="3794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F35: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domésticos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circuitos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control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potencia.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1056" y="8599423"/>
            <a:ext cx="3616960" cy="110807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55244">
              <a:lnSpc>
                <a:spcPts val="1050"/>
              </a:lnSpc>
              <a:spcBef>
                <a:spcPts val="259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diferencial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 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transformador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toroidal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separado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F37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siguiente)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7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interruptores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adaptables,  incluidas unidades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montaje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perfil DIN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que  pueden asociarse módulos de DDR auxiliares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(Vigi).</a:t>
            </a:r>
            <a:endParaRPr sz="800">
              <a:latin typeface="Arial"/>
              <a:cs typeface="Arial"/>
            </a:endParaRPr>
          </a:p>
          <a:p>
            <a:pPr marL="12700" marR="4381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conjunto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(aislamiento 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sobrecargas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326434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467" y="5550344"/>
            <a:ext cx="3815715" cy="0"/>
          </a:xfrm>
          <a:custGeom>
            <a:avLst/>
            <a:gdLst/>
            <a:ahLst/>
            <a:cxnLst/>
            <a:rect l="l" t="t" r="r" b="b"/>
            <a:pathLst>
              <a:path w="3815715" h="0">
                <a:moveTo>
                  <a:pt x="0" y="0"/>
                </a:moveTo>
                <a:lnTo>
                  <a:pt x="3815715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03959" y="1581530"/>
            <a:ext cx="782954" cy="12708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102361" y="2560191"/>
            <a:ext cx="274256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interruptores automáticos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utilizan para la  protección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fugas 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distribución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secundaria.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403" y="3066921"/>
            <a:ext cx="338645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F36: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incorporada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fugas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03959" y="3782440"/>
            <a:ext cx="2091689" cy="1142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68523" y="3577902"/>
            <a:ext cx="1158618" cy="158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191394" y="4958971"/>
            <a:ext cx="2458085" cy="526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891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pueden utilizar 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TI toroidales separados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junto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contactores.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F37: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transformadores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intensidad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separados.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34" y="5862065"/>
            <a:ext cx="3843020" cy="379984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6258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5.3 Coordinación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endParaRPr sz="1200">
              <a:latin typeface="Arial"/>
              <a:cs typeface="Arial"/>
            </a:endParaRPr>
          </a:p>
          <a:p>
            <a:pPr marL="12700" marR="415290" indent="635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coordinación de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selectivo se consigue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subdivisión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protegen individualmente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grupos,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ambos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métodos.</a:t>
            </a:r>
            <a:endParaRPr sz="800">
              <a:latin typeface="Arial"/>
              <a:cs typeface="Arial"/>
            </a:endParaRPr>
          </a:p>
          <a:p>
            <a:pPr marL="12700" marR="6667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evita el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  inmediatamente aguas arriba de la posición de defecto:</a:t>
            </a:r>
            <a:endParaRPr sz="800">
              <a:latin typeface="Arial"/>
              <a:cs typeface="Arial"/>
            </a:endParaRPr>
          </a:p>
          <a:p>
            <a:pPr marL="12700" marR="41910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 los dispositivos disponibles en la actualidad,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posible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 o cuatro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diferentes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distribución: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principal.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generales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locales.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de aparatos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individuales.</a:t>
            </a:r>
            <a:endParaRPr sz="800">
              <a:latin typeface="Arial"/>
              <a:cs typeface="Arial"/>
            </a:endParaRPr>
          </a:p>
          <a:p>
            <a:pPr marL="12700" marR="8445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general,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cuadros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distribución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secundarios)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de aparatos individuales, los  dispositivos para la desconexión automática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instalan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protección adicional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directos.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entre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000">
              <a:latin typeface="Arial"/>
              <a:cs typeface="Arial"/>
            </a:endParaRPr>
          </a:p>
          <a:p>
            <a:pPr marL="12700" marR="146050">
              <a:lnSpc>
                <a:spcPct val="100000"/>
              </a:lnSpc>
              <a:spcBef>
                <a:spcPts val="4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especificación general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conseguir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total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dos DDR es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Multiplicación por dos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residual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del DDR aguas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se consigue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los diferentes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normalizados: 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y 1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 tiempos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y como se muestra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F38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42461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22407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9981755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245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	</a:t>
            </a:r>
            <a:r>
              <a:rPr dirty="0" sz="1800" spc="-80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-26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11321" y="3383394"/>
            <a:ext cx="104648" cy="104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05454" y="3771988"/>
            <a:ext cx="104648" cy="104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86797" y="3700525"/>
            <a:ext cx="722630" cy="235585"/>
          </a:xfrm>
          <a:custGeom>
            <a:avLst/>
            <a:gdLst/>
            <a:ahLst/>
            <a:cxnLst/>
            <a:rect l="l" t="t" r="r" b="b"/>
            <a:pathLst>
              <a:path w="722629" h="235585">
                <a:moveTo>
                  <a:pt x="0" y="0"/>
                </a:moveTo>
                <a:lnTo>
                  <a:pt x="722490" y="0"/>
                </a:lnTo>
                <a:lnTo>
                  <a:pt x="722490" y="235496"/>
                </a:lnTo>
                <a:lnTo>
                  <a:pt x="0" y="235496"/>
                </a:lnTo>
                <a:lnTo>
                  <a:pt x="0" y="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50412" y="4314481"/>
            <a:ext cx="934719" cy="105410"/>
          </a:xfrm>
          <a:custGeom>
            <a:avLst/>
            <a:gdLst/>
            <a:ahLst/>
            <a:cxnLst/>
            <a:rect l="l" t="t" r="r" b="b"/>
            <a:pathLst>
              <a:path w="934720" h="105410">
                <a:moveTo>
                  <a:pt x="0" y="0"/>
                </a:moveTo>
                <a:lnTo>
                  <a:pt x="934186" y="0"/>
                </a:lnTo>
                <a:lnTo>
                  <a:pt x="934186" y="104940"/>
                </a:lnTo>
                <a:lnTo>
                  <a:pt x="0" y="104940"/>
                </a:lnTo>
                <a:lnTo>
                  <a:pt x="0" y="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924521" y="3434511"/>
            <a:ext cx="2326640" cy="0"/>
          </a:xfrm>
          <a:custGeom>
            <a:avLst/>
            <a:gdLst/>
            <a:ahLst/>
            <a:cxnLst/>
            <a:rect l="l" t="t" r="r" b="b"/>
            <a:pathLst>
              <a:path w="2326640" h="0">
                <a:moveTo>
                  <a:pt x="0" y="0"/>
                </a:moveTo>
                <a:lnTo>
                  <a:pt x="2326284" y="0"/>
                </a:lnTo>
              </a:path>
            </a:pathLst>
          </a:custGeom>
          <a:ln w="59690">
            <a:solidFill>
              <a:srgbClr val="AFD8C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24521" y="2120696"/>
            <a:ext cx="237490" cy="1283970"/>
          </a:xfrm>
          <a:custGeom>
            <a:avLst/>
            <a:gdLst/>
            <a:ahLst/>
            <a:cxnLst/>
            <a:rect l="l" t="t" r="r" b="b"/>
            <a:pathLst>
              <a:path w="237489" h="1283970">
                <a:moveTo>
                  <a:pt x="0" y="1283970"/>
                </a:moveTo>
                <a:lnTo>
                  <a:pt x="237070" y="1283970"/>
                </a:lnTo>
                <a:lnTo>
                  <a:pt x="237070" y="0"/>
                </a:lnTo>
                <a:lnTo>
                  <a:pt x="0" y="0"/>
                </a:lnTo>
                <a:lnTo>
                  <a:pt x="0" y="128397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529399" y="3691584"/>
            <a:ext cx="2721610" cy="276860"/>
          </a:xfrm>
          <a:custGeom>
            <a:avLst/>
            <a:gdLst/>
            <a:ahLst/>
            <a:cxnLst/>
            <a:rect l="l" t="t" r="r" b="b"/>
            <a:pathLst>
              <a:path w="2721610" h="276860">
                <a:moveTo>
                  <a:pt x="0" y="276860"/>
                </a:moveTo>
                <a:lnTo>
                  <a:pt x="2721406" y="276860"/>
                </a:lnTo>
                <a:lnTo>
                  <a:pt x="2721406" y="0"/>
                </a:lnTo>
                <a:lnTo>
                  <a:pt x="0" y="0"/>
                </a:lnTo>
                <a:lnTo>
                  <a:pt x="0" y="27686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29399" y="2120594"/>
            <a:ext cx="227329" cy="1570990"/>
          </a:xfrm>
          <a:custGeom>
            <a:avLst/>
            <a:gdLst/>
            <a:ahLst/>
            <a:cxnLst/>
            <a:rect l="l" t="t" r="r" b="b"/>
            <a:pathLst>
              <a:path w="227330" h="1570989">
                <a:moveTo>
                  <a:pt x="0" y="1570990"/>
                </a:moveTo>
                <a:lnTo>
                  <a:pt x="227202" y="1570990"/>
                </a:lnTo>
                <a:lnTo>
                  <a:pt x="227202" y="0"/>
                </a:lnTo>
                <a:lnTo>
                  <a:pt x="0" y="0"/>
                </a:lnTo>
                <a:lnTo>
                  <a:pt x="0" y="157099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29412" y="2120912"/>
            <a:ext cx="2721610" cy="1941195"/>
          </a:xfrm>
          <a:custGeom>
            <a:avLst/>
            <a:gdLst/>
            <a:ahLst/>
            <a:cxnLst/>
            <a:rect l="l" t="t" r="r" b="b"/>
            <a:pathLst>
              <a:path w="2721610" h="1941195">
                <a:moveTo>
                  <a:pt x="770483" y="1570672"/>
                </a:moveTo>
                <a:lnTo>
                  <a:pt x="479082" y="1427429"/>
                </a:lnTo>
                <a:lnTo>
                  <a:pt x="227190" y="1116253"/>
                </a:lnTo>
                <a:lnTo>
                  <a:pt x="227190" y="0"/>
                </a:lnTo>
                <a:lnTo>
                  <a:pt x="0" y="0"/>
                </a:lnTo>
                <a:lnTo>
                  <a:pt x="0" y="1343444"/>
                </a:lnTo>
                <a:lnTo>
                  <a:pt x="479082" y="1847253"/>
                </a:lnTo>
                <a:lnTo>
                  <a:pt x="770483" y="1901596"/>
                </a:lnTo>
                <a:lnTo>
                  <a:pt x="2721394" y="1941106"/>
                </a:lnTo>
                <a:lnTo>
                  <a:pt x="2721394" y="1570672"/>
                </a:lnTo>
                <a:lnTo>
                  <a:pt x="770483" y="1570672"/>
                </a:lnTo>
                <a:close/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53442" y="1749399"/>
            <a:ext cx="59690" cy="89535"/>
          </a:xfrm>
          <a:custGeom>
            <a:avLst/>
            <a:gdLst/>
            <a:ahLst/>
            <a:cxnLst/>
            <a:rect l="l" t="t" r="r" b="b"/>
            <a:pathLst>
              <a:path w="59690" h="89535">
                <a:moveTo>
                  <a:pt x="26682" y="0"/>
                </a:moveTo>
                <a:lnTo>
                  <a:pt x="0" y="88912"/>
                </a:lnTo>
                <a:lnTo>
                  <a:pt x="59270" y="8891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39624" y="407879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39624" y="396718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39624" y="379823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39624" y="371626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539624" y="365897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39624" y="3547376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539624" y="3463391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39624" y="323914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39624" y="2987242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39624" y="3406088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9624" y="2236482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450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146753" y="4549025"/>
            <a:ext cx="88900" cy="59690"/>
          </a:xfrm>
          <a:custGeom>
            <a:avLst/>
            <a:gdLst/>
            <a:ahLst/>
            <a:cxnLst/>
            <a:rect l="l" t="t" r="r" b="b"/>
            <a:pathLst>
              <a:path w="88900" h="59689">
                <a:moveTo>
                  <a:pt x="0" y="0"/>
                </a:moveTo>
                <a:lnTo>
                  <a:pt x="0" y="59258"/>
                </a:lnTo>
                <a:lnTo>
                  <a:pt x="88900" y="2668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46753" y="4549025"/>
            <a:ext cx="88900" cy="59690"/>
          </a:xfrm>
          <a:custGeom>
            <a:avLst/>
            <a:gdLst/>
            <a:ahLst/>
            <a:cxnLst/>
            <a:rect l="l" t="t" r="r" b="b"/>
            <a:pathLst>
              <a:path w="88900" h="59689">
                <a:moveTo>
                  <a:pt x="88900" y="26682"/>
                </a:moveTo>
                <a:lnTo>
                  <a:pt x="0" y="59258"/>
                </a:lnTo>
                <a:lnTo>
                  <a:pt x="0" y="0"/>
                </a:lnTo>
                <a:lnTo>
                  <a:pt x="88900" y="26682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19406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71297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376288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52939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2318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56602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924521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08494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61592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961718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299895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42095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30020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22459" y="4582604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5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1494833" y="1597504"/>
            <a:ext cx="252729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700" spc="-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(ms)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08419" y="4514788"/>
            <a:ext cx="1244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88045" y="2916519"/>
            <a:ext cx="2482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59079" y="3113002"/>
            <a:ext cx="173990" cy="102743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710"/>
              </a:lnSpc>
              <a:spcBef>
                <a:spcPts val="434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57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250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6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150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130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ts val="745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49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</a:t>
            </a:r>
            <a:endParaRPr sz="7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4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40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35682" y="2165793"/>
            <a:ext cx="2971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719406" y="4076839"/>
            <a:ext cx="3531870" cy="504190"/>
          </a:xfrm>
          <a:custGeom>
            <a:avLst/>
            <a:gdLst/>
            <a:ahLst/>
            <a:cxnLst/>
            <a:rect l="l" t="t" r="r" b="b"/>
            <a:pathLst>
              <a:path w="3531870" h="504189">
                <a:moveTo>
                  <a:pt x="0" y="504190"/>
                </a:moveTo>
                <a:lnTo>
                  <a:pt x="3531400" y="504190"/>
                </a:lnTo>
                <a:lnTo>
                  <a:pt x="3531400" y="0"/>
                </a:lnTo>
                <a:lnTo>
                  <a:pt x="0" y="0"/>
                </a:lnTo>
                <a:lnTo>
                  <a:pt x="0" y="50419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19406" y="2121039"/>
            <a:ext cx="252095" cy="1955800"/>
          </a:xfrm>
          <a:custGeom>
            <a:avLst/>
            <a:gdLst/>
            <a:ahLst/>
            <a:cxnLst/>
            <a:rect l="l" t="t" r="r" b="b"/>
            <a:pathLst>
              <a:path w="252094" h="1955800">
                <a:moveTo>
                  <a:pt x="0" y="1955800"/>
                </a:moveTo>
                <a:lnTo>
                  <a:pt x="251891" y="1955800"/>
                </a:lnTo>
                <a:lnTo>
                  <a:pt x="251891" y="0"/>
                </a:lnTo>
                <a:lnTo>
                  <a:pt x="0" y="0"/>
                </a:lnTo>
                <a:lnTo>
                  <a:pt x="0" y="1955800"/>
                </a:lnTo>
                <a:close/>
              </a:path>
            </a:pathLst>
          </a:custGeom>
          <a:solidFill>
            <a:srgbClr val="AFD8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719406" y="2125840"/>
            <a:ext cx="3531870" cy="2454910"/>
          </a:xfrm>
          <a:custGeom>
            <a:avLst/>
            <a:gdLst/>
            <a:ahLst/>
            <a:cxnLst/>
            <a:rect l="l" t="t" r="r" b="b"/>
            <a:pathLst>
              <a:path w="3531870" h="2454910">
                <a:moveTo>
                  <a:pt x="810006" y="1950999"/>
                </a:moveTo>
                <a:lnTo>
                  <a:pt x="251891" y="1279258"/>
                </a:lnTo>
                <a:lnTo>
                  <a:pt x="251891" y="0"/>
                </a:lnTo>
                <a:lnTo>
                  <a:pt x="0" y="0"/>
                </a:lnTo>
                <a:lnTo>
                  <a:pt x="0" y="1778139"/>
                </a:lnTo>
                <a:lnTo>
                  <a:pt x="676643" y="2454808"/>
                </a:lnTo>
                <a:lnTo>
                  <a:pt x="3531400" y="2454808"/>
                </a:lnTo>
                <a:lnTo>
                  <a:pt x="3531400" y="1950999"/>
                </a:lnTo>
                <a:lnTo>
                  <a:pt x="810006" y="1950999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5331971" y="3758234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326993" y="3368024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435527" y="3380396"/>
            <a:ext cx="138430" cy="588010"/>
          </a:xfrm>
          <a:custGeom>
            <a:avLst/>
            <a:gdLst/>
            <a:ahLst/>
            <a:cxnLst/>
            <a:rect l="l" t="t" r="r" b="b"/>
            <a:pathLst>
              <a:path w="138429" h="588010">
                <a:moveTo>
                  <a:pt x="0" y="0"/>
                </a:moveTo>
                <a:lnTo>
                  <a:pt x="69138" y="69151"/>
                </a:lnTo>
                <a:lnTo>
                  <a:pt x="69138" y="237096"/>
                </a:lnTo>
                <a:lnTo>
                  <a:pt x="138303" y="306235"/>
                </a:lnTo>
                <a:lnTo>
                  <a:pt x="69138" y="375386"/>
                </a:lnTo>
                <a:lnTo>
                  <a:pt x="69138" y="518642"/>
                </a:lnTo>
                <a:lnTo>
                  <a:pt x="0" y="58776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5607879" y="3418814"/>
            <a:ext cx="6311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selectivos  domésticos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86797" y="3685089"/>
            <a:ext cx="7226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 marR="14541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industriales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(ajustes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II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348461" y="4073521"/>
            <a:ext cx="5829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30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mA,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ajuste</a:t>
            </a:r>
            <a:r>
              <a:rPr dirty="0" sz="7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48461" y="4286896"/>
            <a:ext cx="80772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0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local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industrial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583084" y="1779041"/>
            <a:ext cx="4583430" cy="2801620"/>
          </a:xfrm>
          <a:custGeom>
            <a:avLst/>
            <a:gdLst/>
            <a:ahLst/>
            <a:cxnLst/>
            <a:rect l="l" t="t" r="r" b="b"/>
            <a:pathLst>
              <a:path w="4583430" h="2801620">
                <a:moveTo>
                  <a:pt x="0" y="0"/>
                </a:moveTo>
                <a:lnTo>
                  <a:pt x="0" y="2801607"/>
                </a:lnTo>
                <a:lnTo>
                  <a:pt x="4583430" y="2801607"/>
                </a:lnTo>
              </a:path>
            </a:pathLst>
          </a:custGeom>
          <a:ln w="88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F23</a:t>
            </a:r>
            <a:endParaRPr sz="10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62263" y="4640262"/>
            <a:ext cx="6235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4160" algn="l"/>
                <a:tab pos="51117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0	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308009" y="4657705"/>
            <a:ext cx="283210" cy="173990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150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698202" y="4657705"/>
            <a:ext cx="528320" cy="249554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endParaRPr sz="700">
              <a:latin typeface="Arial"/>
              <a:cs typeface="Arial"/>
            </a:endParaRPr>
          </a:p>
          <a:p>
            <a:pPr algn="r" marR="5715">
              <a:lnSpc>
                <a:spcPts val="790"/>
              </a:lnSpc>
              <a:spcBef>
                <a:spcPts val="39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endParaRPr sz="700">
              <a:latin typeface="Arial"/>
              <a:cs typeface="Arial"/>
            </a:endParaRPr>
          </a:p>
          <a:p>
            <a:pPr algn="r" marR="5715">
              <a:lnSpc>
                <a:spcPts val="79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600</a:t>
            </a:r>
            <a:endParaRPr sz="7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36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68197" y="4610603"/>
            <a:ext cx="398145" cy="22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795">
              <a:lnSpc>
                <a:spcPts val="77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Cor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iente</a:t>
            </a:r>
            <a:endParaRPr sz="700">
              <a:latin typeface="Arial"/>
              <a:cs typeface="Arial"/>
            </a:endParaRPr>
          </a:p>
          <a:p>
            <a:pPr algn="r" marR="5080">
              <a:lnSpc>
                <a:spcPts val="77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(mA)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34088" y="4916886"/>
            <a:ext cx="2578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1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894650" y="4916886"/>
            <a:ext cx="1244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655300" y="4916886"/>
            <a:ext cx="1739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213336" y="4916886"/>
            <a:ext cx="4406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7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1.000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122280" y="4916886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(A)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6926" y="5227192"/>
            <a:ext cx="1601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F38: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30126" y="6263804"/>
            <a:ext cx="2084705" cy="0"/>
          </a:xfrm>
          <a:custGeom>
            <a:avLst/>
            <a:gdLst/>
            <a:ahLst/>
            <a:cxnLst/>
            <a:rect l="l" t="t" r="r" b="b"/>
            <a:pathLst>
              <a:path w="2084705" h="0">
                <a:moveTo>
                  <a:pt x="0" y="0"/>
                </a:moveTo>
                <a:lnTo>
                  <a:pt x="20842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432449" y="624799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432449" y="624799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449251" y="5697854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20600" y="577884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20600" y="577884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378118" y="5829210"/>
            <a:ext cx="71755" cy="436880"/>
          </a:xfrm>
          <a:custGeom>
            <a:avLst/>
            <a:gdLst/>
            <a:ahLst/>
            <a:cxnLst/>
            <a:rect l="l" t="t" r="r" b="b"/>
            <a:pathLst>
              <a:path w="71755" h="436879">
                <a:moveTo>
                  <a:pt x="0" y="0"/>
                </a:moveTo>
                <a:lnTo>
                  <a:pt x="71132" y="194576"/>
                </a:lnTo>
                <a:lnTo>
                  <a:pt x="71132" y="43654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319838" y="6105766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60"/>
                </a:lnTo>
                <a:lnTo>
                  <a:pt x="37784" y="13957"/>
                </a:lnTo>
                <a:lnTo>
                  <a:pt x="78347" y="3783"/>
                </a:lnTo>
                <a:lnTo>
                  <a:pt x="127431" y="0"/>
                </a:lnTo>
                <a:lnTo>
                  <a:pt x="176516" y="3783"/>
                </a:lnTo>
                <a:lnTo>
                  <a:pt x="217079" y="13957"/>
                </a:lnTo>
                <a:lnTo>
                  <a:pt x="244676" y="28760"/>
                </a:lnTo>
                <a:lnTo>
                  <a:pt x="254863" y="46431"/>
                </a:lnTo>
                <a:lnTo>
                  <a:pt x="244676" y="64510"/>
                </a:lnTo>
                <a:lnTo>
                  <a:pt x="217079" y="79259"/>
                </a:lnTo>
                <a:lnTo>
                  <a:pt x="176516" y="89195"/>
                </a:lnTo>
                <a:lnTo>
                  <a:pt x="127431" y="92837"/>
                </a:lnTo>
                <a:lnTo>
                  <a:pt x="78347" y="89195"/>
                </a:lnTo>
                <a:lnTo>
                  <a:pt x="37784" y="79259"/>
                </a:lnTo>
                <a:lnTo>
                  <a:pt x="10186" y="64510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81494" y="6270713"/>
            <a:ext cx="0" cy="84455"/>
          </a:xfrm>
          <a:custGeom>
            <a:avLst/>
            <a:gdLst/>
            <a:ahLst/>
            <a:cxnLst/>
            <a:rect l="l" t="t" r="r" b="b"/>
            <a:pathLst>
              <a:path w="0" h="84454">
                <a:moveTo>
                  <a:pt x="0" y="0"/>
                </a:moveTo>
                <a:lnTo>
                  <a:pt x="0" y="8394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452843" y="632701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452843" y="632701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410374" y="6377393"/>
            <a:ext cx="71120" cy="436880"/>
          </a:xfrm>
          <a:custGeom>
            <a:avLst/>
            <a:gdLst/>
            <a:ahLst/>
            <a:cxnLst/>
            <a:rect l="l" t="t" r="r" b="b"/>
            <a:pathLst>
              <a:path w="71119" h="436879">
                <a:moveTo>
                  <a:pt x="0" y="0"/>
                </a:moveTo>
                <a:lnTo>
                  <a:pt x="71119" y="194564"/>
                </a:lnTo>
                <a:lnTo>
                  <a:pt x="71119" y="4365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352107" y="6653935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18"/>
                </a:moveTo>
                <a:lnTo>
                  <a:pt x="10184" y="28750"/>
                </a:lnTo>
                <a:lnTo>
                  <a:pt x="37777" y="13950"/>
                </a:lnTo>
                <a:lnTo>
                  <a:pt x="78336" y="3781"/>
                </a:lnTo>
                <a:lnTo>
                  <a:pt x="127419" y="0"/>
                </a:lnTo>
                <a:lnTo>
                  <a:pt x="176496" y="3781"/>
                </a:lnTo>
                <a:lnTo>
                  <a:pt x="217055" y="13950"/>
                </a:lnTo>
                <a:lnTo>
                  <a:pt x="244651" y="28750"/>
                </a:lnTo>
                <a:lnTo>
                  <a:pt x="254838" y="46418"/>
                </a:lnTo>
                <a:lnTo>
                  <a:pt x="244651" y="64506"/>
                </a:lnTo>
                <a:lnTo>
                  <a:pt x="217055" y="79263"/>
                </a:lnTo>
                <a:lnTo>
                  <a:pt x="176496" y="89205"/>
                </a:lnTo>
                <a:lnTo>
                  <a:pt x="127419" y="92849"/>
                </a:lnTo>
                <a:lnTo>
                  <a:pt x="78336" y="89205"/>
                </a:lnTo>
                <a:lnTo>
                  <a:pt x="37777" y="79263"/>
                </a:lnTo>
                <a:lnTo>
                  <a:pt x="10184" y="64506"/>
                </a:lnTo>
                <a:lnTo>
                  <a:pt x="0" y="4641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46470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82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46470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82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82" y="35560"/>
                </a:lnTo>
                <a:lnTo>
                  <a:pt x="17767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953022" y="6270713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936233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57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60"/>
                </a:lnTo>
                <a:lnTo>
                  <a:pt x="26657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936233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89918" y="6270713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7311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70" y="35560"/>
                </a:lnTo>
                <a:lnTo>
                  <a:pt x="35572" y="26670"/>
                </a:lnTo>
                <a:lnTo>
                  <a:pt x="35572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73115" y="624799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70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21298" y="5910211"/>
            <a:ext cx="63500" cy="35560"/>
          </a:xfrm>
          <a:custGeom>
            <a:avLst/>
            <a:gdLst/>
            <a:ahLst/>
            <a:cxnLst/>
            <a:rect l="l" t="t" r="r" b="b"/>
            <a:pathLst>
              <a:path w="63500" h="35560">
                <a:moveTo>
                  <a:pt x="63207" y="0"/>
                </a:moveTo>
                <a:lnTo>
                  <a:pt x="0" y="17767"/>
                </a:lnTo>
                <a:lnTo>
                  <a:pt x="63207" y="35547"/>
                </a:lnTo>
                <a:lnTo>
                  <a:pt x="56299" y="17767"/>
                </a:lnTo>
                <a:lnTo>
                  <a:pt x="632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21298" y="5910211"/>
            <a:ext cx="63500" cy="35560"/>
          </a:xfrm>
          <a:custGeom>
            <a:avLst/>
            <a:gdLst/>
            <a:ahLst/>
            <a:cxnLst/>
            <a:rect l="l" t="t" r="r" b="b"/>
            <a:pathLst>
              <a:path w="63500" h="35560">
                <a:moveTo>
                  <a:pt x="0" y="17767"/>
                </a:moveTo>
                <a:lnTo>
                  <a:pt x="63207" y="0"/>
                </a:lnTo>
                <a:lnTo>
                  <a:pt x="56299" y="17767"/>
                </a:lnTo>
                <a:lnTo>
                  <a:pt x="63207" y="35547"/>
                </a:lnTo>
                <a:lnTo>
                  <a:pt x="0" y="1776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447115" y="6458368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33" y="0"/>
                </a:moveTo>
                <a:lnTo>
                  <a:pt x="0" y="17779"/>
                </a:lnTo>
                <a:lnTo>
                  <a:pt x="63233" y="35572"/>
                </a:lnTo>
                <a:lnTo>
                  <a:pt x="56311" y="17779"/>
                </a:lnTo>
                <a:lnTo>
                  <a:pt x="632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447115" y="6458368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79"/>
                </a:moveTo>
                <a:lnTo>
                  <a:pt x="63233" y="0"/>
                </a:lnTo>
                <a:lnTo>
                  <a:pt x="56311" y="17779"/>
                </a:lnTo>
                <a:lnTo>
                  <a:pt x="63233" y="35572"/>
                </a:lnTo>
                <a:lnTo>
                  <a:pt x="0" y="17779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1507679" y="5734748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469698" y="5929960"/>
            <a:ext cx="237490" cy="220345"/>
          </a:xfrm>
          <a:custGeom>
            <a:avLst/>
            <a:gdLst/>
            <a:ahLst/>
            <a:cxnLst/>
            <a:rect l="l" t="t" r="r" b="b"/>
            <a:pathLst>
              <a:path w="237489" h="220345">
                <a:moveTo>
                  <a:pt x="111887" y="220256"/>
                </a:moveTo>
                <a:lnTo>
                  <a:pt x="237337" y="220256"/>
                </a:lnTo>
                <a:lnTo>
                  <a:pt x="237337" y="0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1815900" y="5932285"/>
            <a:ext cx="549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300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91254" y="5518810"/>
            <a:ext cx="3734435" cy="65786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39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Ajuste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industriales)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S 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domésticos) 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539940" y="6282894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132855" y="6347074"/>
            <a:ext cx="2825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 30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26926" y="7026655"/>
            <a:ext cx="16014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F39: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7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2495515" y="6478117"/>
            <a:ext cx="237490" cy="220345"/>
          </a:xfrm>
          <a:custGeom>
            <a:avLst/>
            <a:gdLst/>
            <a:ahLst/>
            <a:cxnLst/>
            <a:rect l="l" t="t" r="r" b="b"/>
            <a:pathLst>
              <a:path w="237489" h="220345">
                <a:moveTo>
                  <a:pt x="111899" y="220256"/>
                </a:moveTo>
                <a:lnTo>
                  <a:pt x="237337" y="220256"/>
                </a:lnTo>
                <a:lnTo>
                  <a:pt x="237337" y="0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09171" y="8033968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96293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82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96293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82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913095" y="7527149"/>
            <a:ext cx="0" cy="109220"/>
          </a:xfrm>
          <a:custGeom>
            <a:avLst/>
            <a:gdLst/>
            <a:ahLst/>
            <a:cxnLst/>
            <a:rect l="l" t="t" r="r" b="b"/>
            <a:pathLst>
              <a:path w="0" h="109220">
                <a:moveTo>
                  <a:pt x="0" y="0"/>
                </a:moveTo>
                <a:lnTo>
                  <a:pt x="0" y="10867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84444" y="760816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84444" y="760816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41963" y="7658544"/>
            <a:ext cx="71755" cy="377825"/>
          </a:xfrm>
          <a:custGeom>
            <a:avLst/>
            <a:gdLst/>
            <a:ahLst/>
            <a:cxnLst/>
            <a:rect l="l" t="t" r="r" b="b"/>
            <a:pathLst>
              <a:path w="71755" h="377825">
                <a:moveTo>
                  <a:pt x="0" y="0"/>
                </a:moveTo>
                <a:lnTo>
                  <a:pt x="71132" y="194627"/>
                </a:lnTo>
                <a:lnTo>
                  <a:pt x="71132" y="3773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83682" y="789071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55"/>
                </a:lnTo>
                <a:lnTo>
                  <a:pt x="37784" y="13952"/>
                </a:lnTo>
                <a:lnTo>
                  <a:pt x="78347" y="3781"/>
                </a:lnTo>
                <a:lnTo>
                  <a:pt x="127431" y="0"/>
                </a:lnTo>
                <a:lnTo>
                  <a:pt x="176510" y="3781"/>
                </a:lnTo>
                <a:lnTo>
                  <a:pt x="217074" y="13952"/>
                </a:lnTo>
                <a:lnTo>
                  <a:pt x="244675" y="28755"/>
                </a:lnTo>
                <a:lnTo>
                  <a:pt x="254863" y="46431"/>
                </a:lnTo>
                <a:lnTo>
                  <a:pt x="244675" y="64524"/>
                </a:lnTo>
                <a:lnTo>
                  <a:pt x="217074" y="79281"/>
                </a:lnTo>
                <a:lnTo>
                  <a:pt x="176510" y="89220"/>
                </a:lnTo>
                <a:lnTo>
                  <a:pt x="127431" y="92862"/>
                </a:lnTo>
                <a:lnTo>
                  <a:pt x="78347" y="89220"/>
                </a:lnTo>
                <a:lnTo>
                  <a:pt x="37784" y="79281"/>
                </a:lnTo>
                <a:lnTo>
                  <a:pt x="10186" y="64524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044045" y="7827479"/>
            <a:ext cx="125730" cy="107950"/>
          </a:xfrm>
          <a:custGeom>
            <a:avLst/>
            <a:gdLst/>
            <a:ahLst/>
            <a:cxnLst/>
            <a:rect l="l" t="t" r="r" b="b"/>
            <a:pathLst>
              <a:path w="125730" h="107950">
                <a:moveTo>
                  <a:pt x="0" y="107683"/>
                </a:moveTo>
                <a:lnTo>
                  <a:pt x="125450" y="107683"/>
                </a:lnTo>
                <a:lnTo>
                  <a:pt x="12545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111215" y="7676324"/>
            <a:ext cx="113664" cy="113664"/>
          </a:xfrm>
          <a:custGeom>
            <a:avLst/>
            <a:gdLst/>
            <a:ahLst/>
            <a:cxnLst/>
            <a:rect l="l" t="t" r="r" b="b"/>
            <a:pathLst>
              <a:path w="113665" h="113665">
                <a:moveTo>
                  <a:pt x="0" y="113614"/>
                </a:moveTo>
                <a:lnTo>
                  <a:pt x="113588" y="113614"/>
                </a:lnTo>
                <a:lnTo>
                  <a:pt x="113588" y="0"/>
                </a:lnTo>
                <a:lnTo>
                  <a:pt x="0" y="0"/>
                </a:lnTo>
                <a:lnTo>
                  <a:pt x="0" y="113614"/>
                </a:lnTo>
                <a:close/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321057" y="854050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321057" y="854050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57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337847" y="8035937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4">
                <a:moveTo>
                  <a:pt x="0" y="0"/>
                </a:moveTo>
                <a:lnTo>
                  <a:pt x="0" y="1222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309208" y="813050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309208" y="813050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66727" y="8180895"/>
            <a:ext cx="71120" cy="377825"/>
          </a:xfrm>
          <a:custGeom>
            <a:avLst/>
            <a:gdLst/>
            <a:ahLst/>
            <a:cxnLst/>
            <a:rect l="l" t="t" r="r" b="b"/>
            <a:pathLst>
              <a:path w="71119" h="377825">
                <a:moveTo>
                  <a:pt x="0" y="0"/>
                </a:moveTo>
                <a:lnTo>
                  <a:pt x="71119" y="194627"/>
                </a:lnTo>
                <a:lnTo>
                  <a:pt x="71119" y="3773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208446" y="8418004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43"/>
                </a:moveTo>
                <a:lnTo>
                  <a:pt x="10186" y="28760"/>
                </a:lnTo>
                <a:lnTo>
                  <a:pt x="37782" y="13954"/>
                </a:lnTo>
                <a:lnTo>
                  <a:pt x="78341" y="3781"/>
                </a:lnTo>
                <a:lnTo>
                  <a:pt x="127419" y="0"/>
                </a:lnTo>
                <a:lnTo>
                  <a:pt x="176503" y="3781"/>
                </a:lnTo>
                <a:lnTo>
                  <a:pt x="217066" y="13954"/>
                </a:lnTo>
                <a:lnTo>
                  <a:pt x="244664" y="28760"/>
                </a:lnTo>
                <a:lnTo>
                  <a:pt x="254850" y="46443"/>
                </a:lnTo>
                <a:lnTo>
                  <a:pt x="244664" y="64522"/>
                </a:lnTo>
                <a:lnTo>
                  <a:pt x="217066" y="79271"/>
                </a:lnTo>
                <a:lnTo>
                  <a:pt x="176503" y="89208"/>
                </a:lnTo>
                <a:lnTo>
                  <a:pt x="127419" y="92849"/>
                </a:lnTo>
                <a:lnTo>
                  <a:pt x="78341" y="89208"/>
                </a:lnTo>
                <a:lnTo>
                  <a:pt x="37782" y="79271"/>
                </a:lnTo>
                <a:lnTo>
                  <a:pt x="10186" y="64522"/>
                </a:lnTo>
                <a:lnTo>
                  <a:pt x="0" y="4644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124055" y="8556307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321057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321057" y="801814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735928" y="905790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735928" y="905790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752718" y="8553347"/>
            <a:ext cx="0" cy="127635"/>
          </a:xfrm>
          <a:custGeom>
            <a:avLst/>
            <a:gdLst/>
            <a:ahLst/>
            <a:cxnLst/>
            <a:rect l="l" t="t" r="r" b="b"/>
            <a:pathLst>
              <a:path w="0" h="127634">
                <a:moveTo>
                  <a:pt x="0" y="0"/>
                </a:moveTo>
                <a:lnTo>
                  <a:pt x="0" y="12717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724079" y="865285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724079" y="865285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681598" y="8703258"/>
            <a:ext cx="71120" cy="372745"/>
          </a:xfrm>
          <a:custGeom>
            <a:avLst/>
            <a:gdLst/>
            <a:ahLst/>
            <a:cxnLst/>
            <a:rect l="l" t="t" r="r" b="b"/>
            <a:pathLst>
              <a:path w="71119" h="372745">
                <a:moveTo>
                  <a:pt x="0" y="0"/>
                </a:moveTo>
                <a:lnTo>
                  <a:pt x="71119" y="194602"/>
                </a:lnTo>
                <a:lnTo>
                  <a:pt x="71119" y="37242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623317" y="894034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6" y="28760"/>
                </a:lnTo>
                <a:lnTo>
                  <a:pt x="37784" y="13957"/>
                </a:lnTo>
                <a:lnTo>
                  <a:pt x="78347" y="3783"/>
                </a:lnTo>
                <a:lnTo>
                  <a:pt x="127431" y="0"/>
                </a:lnTo>
                <a:lnTo>
                  <a:pt x="176514" y="3783"/>
                </a:lnTo>
                <a:lnTo>
                  <a:pt x="217073" y="13957"/>
                </a:lnTo>
                <a:lnTo>
                  <a:pt x="244666" y="28760"/>
                </a:lnTo>
                <a:lnTo>
                  <a:pt x="254850" y="46431"/>
                </a:lnTo>
                <a:lnTo>
                  <a:pt x="244666" y="64521"/>
                </a:lnTo>
                <a:lnTo>
                  <a:pt x="217073" y="79282"/>
                </a:lnTo>
                <a:lnTo>
                  <a:pt x="176514" y="89229"/>
                </a:lnTo>
                <a:lnTo>
                  <a:pt x="127431" y="92875"/>
                </a:lnTo>
                <a:lnTo>
                  <a:pt x="78347" y="89229"/>
                </a:lnTo>
                <a:lnTo>
                  <a:pt x="37784" y="79282"/>
                </a:lnTo>
                <a:lnTo>
                  <a:pt x="10186" y="64521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306795" y="9073717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39" h="0">
                <a:moveTo>
                  <a:pt x="0" y="0"/>
                </a:moveTo>
                <a:lnTo>
                  <a:pt x="13991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735928" y="8535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72" y="26670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735928" y="8535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59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80"/>
                </a:lnTo>
                <a:lnTo>
                  <a:pt x="35572" y="26670"/>
                </a:lnTo>
                <a:lnTo>
                  <a:pt x="26670" y="35560"/>
                </a:lnTo>
                <a:lnTo>
                  <a:pt x="17792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192303" y="9070758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4">
                <a:moveTo>
                  <a:pt x="0" y="0"/>
                </a:moveTo>
                <a:lnTo>
                  <a:pt x="0" y="1222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163652" y="916532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33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163652" y="9165323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121183" y="9215716"/>
            <a:ext cx="71120" cy="378460"/>
          </a:xfrm>
          <a:custGeom>
            <a:avLst/>
            <a:gdLst/>
            <a:ahLst/>
            <a:cxnLst/>
            <a:rect l="l" t="t" r="r" b="b"/>
            <a:pathLst>
              <a:path w="71119" h="378459">
                <a:moveTo>
                  <a:pt x="0" y="0"/>
                </a:moveTo>
                <a:lnTo>
                  <a:pt x="71119" y="194614"/>
                </a:lnTo>
                <a:lnTo>
                  <a:pt x="71119" y="37837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062890" y="9452812"/>
            <a:ext cx="255270" cy="93345"/>
          </a:xfrm>
          <a:custGeom>
            <a:avLst/>
            <a:gdLst/>
            <a:ahLst/>
            <a:cxnLst/>
            <a:rect l="l" t="t" r="r" b="b"/>
            <a:pathLst>
              <a:path w="255269" h="93345">
                <a:moveTo>
                  <a:pt x="0" y="46431"/>
                </a:moveTo>
                <a:lnTo>
                  <a:pt x="10188" y="28760"/>
                </a:lnTo>
                <a:lnTo>
                  <a:pt x="37788" y="13957"/>
                </a:lnTo>
                <a:lnTo>
                  <a:pt x="78352" y="3783"/>
                </a:lnTo>
                <a:lnTo>
                  <a:pt x="127431" y="0"/>
                </a:lnTo>
                <a:lnTo>
                  <a:pt x="176516" y="3783"/>
                </a:lnTo>
                <a:lnTo>
                  <a:pt x="217079" y="13957"/>
                </a:lnTo>
                <a:lnTo>
                  <a:pt x="244676" y="28760"/>
                </a:lnTo>
                <a:lnTo>
                  <a:pt x="254863" y="46431"/>
                </a:lnTo>
                <a:lnTo>
                  <a:pt x="244676" y="64522"/>
                </a:lnTo>
                <a:lnTo>
                  <a:pt x="217079" y="79274"/>
                </a:lnTo>
                <a:lnTo>
                  <a:pt x="176516" y="89209"/>
                </a:lnTo>
                <a:lnTo>
                  <a:pt x="127431" y="92849"/>
                </a:lnTo>
                <a:lnTo>
                  <a:pt x="78352" y="89209"/>
                </a:lnTo>
                <a:lnTo>
                  <a:pt x="37788" y="79274"/>
                </a:lnTo>
                <a:lnTo>
                  <a:pt x="10188" y="64522"/>
                </a:lnTo>
                <a:lnTo>
                  <a:pt x="0" y="4643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175501" y="905296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175501" y="905296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355195" y="8281657"/>
            <a:ext cx="234315" cy="180975"/>
          </a:xfrm>
          <a:custGeom>
            <a:avLst/>
            <a:gdLst/>
            <a:ahLst/>
            <a:cxnLst/>
            <a:rect l="l" t="t" r="r" b="b"/>
            <a:pathLst>
              <a:path w="234315" h="180975">
                <a:moveTo>
                  <a:pt x="0" y="0"/>
                </a:moveTo>
                <a:lnTo>
                  <a:pt x="233692" y="0"/>
                </a:lnTo>
                <a:lnTo>
                  <a:pt x="233692" y="180797"/>
                </a:lnTo>
                <a:lnTo>
                  <a:pt x="108242" y="18079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772034" y="8803030"/>
            <a:ext cx="233679" cy="180975"/>
          </a:xfrm>
          <a:custGeom>
            <a:avLst/>
            <a:gdLst/>
            <a:ahLst/>
            <a:cxnLst/>
            <a:rect l="l" t="t" r="r" b="b"/>
            <a:pathLst>
              <a:path w="233680" h="180975">
                <a:moveTo>
                  <a:pt x="0" y="0"/>
                </a:moveTo>
                <a:lnTo>
                  <a:pt x="233679" y="0"/>
                </a:lnTo>
                <a:lnTo>
                  <a:pt x="233679" y="180771"/>
                </a:lnTo>
                <a:lnTo>
                  <a:pt x="108216" y="18077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2212991" y="9316478"/>
            <a:ext cx="233679" cy="180975"/>
          </a:xfrm>
          <a:custGeom>
            <a:avLst/>
            <a:gdLst/>
            <a:ahLst/>
            <a:cxnLst/>
            <a:rect l="l" t="t" r="r" b="b"/>
            <a:pathLst>
              <a:path w="233680" h="180975">
                <a:moveTo>
                  <a:pt x="0" y="0"/>
                </a:moveTo>
                <a:lnTo>
                  <a:pt x="233679" y="0"/>
                </a:lnTo>
                <a:lnTo>
                  <a:pt x="233679" y="180797"/>
                </a:lnTo>
                <a:lnTo>
                  <a:pt x="108229" y="18079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723622" y="8783256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20" y="0"/>
                </a:moveTo>
                <a:lnTo>
                  <a:pt x="0" y="17780"/>
                </a:lnTo>
                <a:lnTo>
                  <a:pt x="63220" y="35585"/>
                </a:lnTo>
                <a:lnTo>
                  <a:pt x="56311" y="17780"/>
                </a:lnTo>
                <a:lnTo>
                  <a:pt x="632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723622" y="8783256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80"/>
                </a:moveTo>
                <a:lnTo>
                  <a:pt x="63220" y="0"/>
                </a:lnTo>
                <a:lnTo>
                  <a:pt x="56311" y="17780"/>
                </a:lnTo>
                <a:lnTo>
                  <a:pt x="63220" y="35585"/>
                </a:lnTo>
                <a:lnTo>
                  <a:pt x="0" y="1778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164591" y="9296717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33" y="0"/>
                </a:moveTo>
                <a:lnTo>
                  <a:pt x="0" y="17780"/>
                </a:lnTo>
                <a:lnTo>
                  <a:pt x="63233" y="35572"/>
                </a:lnTo>
                <a:lnTo>
                  <a:pt x="56311" y="17780"/>
                </a:lnTo>
                <a:lnTo>
                  <a:pt x="632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164591" y="9296717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80"/>
                </a:moveTo>
                <a:lnTo>
                  <a:pt x="63233" y="0"/>
                </a:lnTo>
                <a:lnTo>
                  <a:pt x="56311" y="17780"/>
                </a:lnTo>
                <a:lnTo>
                  <a:pt x="63233" y="35572"/>
                </a:lnTo>
                <a:lnTo>
                  <a:pt x="0" y="17780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306795" y="8261895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63220" y="0"/>
                </a:moveTo>
                <a:lnTo>
                  <a:pt x="0" y="17792"/>
                </a:lnTo>
                <a:lnTo>
                  <a:pt x="63220" y="35572"/>
                </a:lnTo>
                <a:lnTo>
                  <a:pt x="56299" y="17792"/>
                </a:lnTo>
                <a:lnTo>
                  <a:pt x="632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306795" y="8261895"/>
            <a:ext cx="63500" cy="36195"/>
          </a:xfrm>
          <a:custGeom>
            <a:avLst/>
            <a:gdLst/>
            <a:ahLst/>
            <a:cxnLst/>
            <a:rect l="l" t="t" r="r" b="b"/>
            <a:pathLst>
              <a:path w="63500" h="36195">
                <a:moveTo>
                  <a:pt x="0" y="17792"/>
                </a:moveTo>
                <a:lnTo>
                  <a:pt x="63220" y="0"/>
                </a:lnTo>
                <a:lnTo>
                  <a:pt x="56299" y="17792"/>
                </a:lnTo>
                <a:lnTo>
                  <a:pt x="63220" y="35572"/>
                </a:lnTo>
                <a:lnTo>
                  <a:pt x="0" y="17792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149734" y="7788947"/>
            <a:ext cx="36195" cy="63500"/>
          </a:xfrm>
          <a:custGeom>
            <a:avLst/>
            <a:gdLst/>
            <a:ahLst/>
            <a:cxnLst/>
            <a:rect l="l" t="t" r="r" b="b"/>
            <a:pathLst>
              <a:path w="36194" h="63500">
                <a:moveTo>
                  <a:pt x="17780" y="0"/>
                </a:moveTo>
                <a:lnTo>
                  <a:pt x="0" y="63233"/>
                </a:lnTo>
                <a:lnTo>
                  <a:pt x="17780" y="56324"/>
                </a:lnTo>
                <a:lnTo>
                  <a:pt x="33628" y="56324"/>
                </a:lnTo>
                <a:lnTo>
                  <a:pt x="17780" y="0"/>
                </a:lnTo>
                <a:close/>
              </a:path>
              <a:path w="36194" h="63500">
                <a:moveTo>
                  <a:pt x="33628" y="56324"/>
                </a:moveTo>
                <a:lnTo>
                  <a:pt x="17780" y="56324"/>
                </a:lnTo>
                <a:lnTo>
                  <a:pt x="35572" y="63233"/>
                </a:lnTo>
                <a:lnTo>
                  <a:pt x="33628" y="563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149734" y="7788947"/>
            <a:ext cx="36195" cy="63500"/>
          </a:xfrm>
          <a:custGeom>
            <a:avLst/>
            <a:gdLst/>
            <a:ahLst/>
            <a:cxnLst/>
            <a:rect l="l" t="t" r="r" b="b"/>
            <a:pathLst>
              <a:path w="36194" h="63500">
                <a:moveTo>
                  <a:pt x="17780" y="0"/>
                </a:moveTo>
                <a:lnTo>
                  <a:pt x="35572" y="63233"/>
                </a:lnTo>
                <a:lnTo>
                  <a:pt x="17780" y="56324"/>
                </a:lnTo>
                <a:lnTo>
                  <a:pt x="0" y="63233"/>
                </a:lnTo>
                <a:lnTo>
                  <a:pt x="17780" y="0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94566" y="7734096"/>
            <a:ext cx="309245" cy="0"/>
          </a:xfrm>
          <a:custGeom>
            <a:avLst/>
            <a:gdLst/>
            <a:ahLst/>
            <a:cxnLst/>
            <a:rect l="l" t="t" r="r" b="b"/>
            <a:pathLst>
              <a:path w="309244" h="0">
                <a:moveTo>
                  <a:pt x="309029" y="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 txBox="1"/>
          <p:nvPr/>
        </p:nvSpPr>
        <p:spPr>
          <a:xfrm>
            <a:off x="971518" y="7564056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261607" y="7562988"/>
            <a:ext cx="89535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toroidal  separado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CT 3 A  temporización 500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ms</a:t>
            </a:r>
            <a:endParaRPr sz="7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396294" y="8086425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661757" y="8090160"/>
            <a:ext cx="8636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temporización 250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ms</a:t>
            </a:r>
            <a:endParaRPr sz="7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811202" y="8608795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068131" y="8604616"/>
            <a:ext cx="81534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DDR 300</a:t>
            </a:r>
            <a:r>
              <a:rPr dirty="0" sz="7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ms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2250736" y="9121295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2506242" y="9118983"/>
            <a:ext cx="274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DDR 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7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70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26926" y="9784333"/>
            <a:ext cx="17513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total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4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191214" y="6169288"/>
            <a:ext cx="3751579" cy="3804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1149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instantáneo,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alimentan 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de alto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(lavadoras,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capítulo M,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apartado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9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adaptable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NS160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NC100), ajuste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 o tipo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800">
              <a:latin typeface="Arial"/>
              <a:cs typeface="Arial"/>
            </a:endParaRPr>
          </a:p>
          <a:p>
            <a:pPr marL="12700" marR="28257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integrado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(DPN Vigi) 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Vigicompact.</a:t>
            </a:r>
            <a:endParaRPr sz="800">
              <a:latin typeface="Arial"/>
              <a:cs typeface="Arial"/>
            </a:endParaRPr>
          </a:p>
          <a:p>
            <a:pPr marL="13335" marR="133985">
              <a:lnSpc>
                <a:spcPct val="100000"/>
              </a:lnSpc>
              <a:spcBef>
                <a:spcPts val="28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del DDR aguas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y  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Selectividad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40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III).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II).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C: Temporización de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(ajuste I) o tipo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D: DDR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800">
              <a:latin typeface="Arial"/>
              <a:cs typeface="Arial"/>
            </a:endParaRPr>
          </a:p>
          <a:p>
            <a:pPr marL="12700" marR="11747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Interruptor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 asociado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toroidal  separado (Vigirex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RH54A).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Vigicompact o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C: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Vigirex, Vigicompact, 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NC100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Vigi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D: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</a:t>
            </a:r>
            <a:r>
              <a:rPr dirty="0" sz="800" spc="2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Vigirex</a:t>
            </a:r>
            <a:endParaRPr sz="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multi 9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módulo de DDR integrado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adaptable: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C60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DPN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Vigi.</a:t>
            </a:r>
            <a:endParaRPr sz="800">
              <a:latin typeface="Arial"/>
              <a:cs typeface="Arial"/>
            </a:endParaRPr>
          </a:p>
          <a:p>
            <a:pPr marL="13335" marR="211454">
              <a:lnSpc>
                <a:spcPct val="100000"/>
              </a:lnSpc>
              <a:spcBef>
                <a:spcPts val="290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del DDR aguas arriba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selectividad  y 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372" y="965295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98040" y="8961132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20">
                <a:moveTo>
                  <a:pt x="0" y="198094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5568" y="2534754"/>
            <a:ext cx="423430" cy="190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58028" y="3148024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79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944" y="3168941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6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37098" y="3127095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85688" y="2536583"/>
            <a:ext cx="434340" cy="588010"/>
          </a:xfrm>
          <a:custGeom>
            <a:avLst/>
            <a:gdLst/>
            <a:ahLst/>
            <a:cxnLst/>
            <a:rect l="l" t="t" r="r" b="b"/>
            <a:pathLst>
              <a:path w="434340" h="588010">
                <a:moveTo>
                  <a:pt x="0" y="587514"/>
                </a:moveTo>
                <a:lnTo>
                  <a:pt x="0" y="458952"/>
                </a:lnTo>
                <a:lnTo>
                  <a:pt x="434301" y="458952"/>
                </a:lnTo>
                <a:lnTo>
                  <a:pt x="269849" y="458952"/>
                </a:lnTo>
                <a:lnTo>
                  <a:pt x="26984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58008" y="337598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83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78956" y="3396932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3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37086" y="3355073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85688" y="2627769"/>
            <a:ext cx="580390" cy="724535"/>
          </a:xfrm>
          <a:custGeom>
            <a:avLst/>
            <a:gdLst/>
            <a:ahLst/>
            <a:cxnLst/>
            <a:rect l="l" t="t" r="r" b="b"/>
            <a:pathLst>
              <a:path w="580389" h="724535">
                <a:moveTo>
                  <a:pt x="0" y="724319"/>
                </a:moveTo>
                <a:lnTo>
                  <a:pt x="0" y="595744"/>
                </a:lnTo>
                <a:lnTo>
                  <a:pt x="580072" y="595744"/>
                </a:lnTo>
                <a:lnTo>
                  <a:pt x="580072" y="74752"/>
                </a:lnTo>
                <a:lnTo>
                  <a:pt x="538949" y="32143"/>
                </a:lnTo>
                <a:lnTo>
                  <a:pt x="538949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58015" y="360398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81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78945" y="3624910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95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37086" y="3583050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 h="0">
                <a:moveTo>
                  <a:pt x="0" y="0"/>
                </a:moveTo>
                <a:lnTo>
                  <a:pt x="9867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85688" y="3451491"/>
            <a:ext cx="5502910" cy="128905"/>
          </a:xfrm>
          <a:custGeom>
            <a:avLst/>
            <a:gdLst/>
            <a:ahLst/>
            <a:cxnLst/>
            <a:rect l="l" t="t" r="r" b="b"/>
            <a:pathLst>
              <a:path w="5502909" h="128904">
                <a:moveTo>
                  <a:pt x="0" y="128574"/>
                </a:moveTo>
                <a:lnTo>
                  <a:pt x="0" y="0"/>
                </a:lnTo>
                <a:lnTo>
                  <a:pt x="5502503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86259" y="2531274"/>
            <a:ext cx="236486" cy="1989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25488" y="3145776"/>
            <a:ext cx="4459605" cy="247015"/>
          </a:xfrm>
          <a:custGeom>
            <a:avLst/>
            <a:gdLst/>
            <a:ahLst/>
            <a:cxnLst/>
            <a:rect l="l" t="t" r="r" b="b"/>
            <a:pathLst>
              <a:path w="4459605" h="247014">
                <a:moveTo>
                  <a:pt x="0" y="0"/>
                </a:moveTo>
                <a:lnTo>
                  <a:pt x="0" y="246672"/>
                </a:lnTo>
                <a:lnTo>
                  <a:pt x="4458982" y="24667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96494" y="3142030"/>
            <a:ext cx="4388485" cy="191135"/>
          </a:xfrm>
          <a:custGeom>
            <a:avLst/>
            <a:gdLst/>
            <a:ahLst/>
            <a:cxnLst/>
            <a:rect l="l" t="t" r="r" b="b"/>
            <a:pathLst>
              <a:path w="4388484" h="191135">
                <a:moveTo>
                  <a:pt x="0" y="0"/>
                </a:moveTo>
                <a:lnTo>
                  <a:pt x="0" y="190614"/>
                </a:lnTo>
                <a:lnTo>
                  <a:pt x="4387977" y="19061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67525" y="3138309"/>
            <a:ext cx="4317365" cy="127635"/>
          </a:xfrm>
          <a:custGeom>
            <a:avLst/>
            <a:gdLst/>
            <a:ahLst/>
            <a:cxnLst/>
            <a:rect l="l" t="t" r="r" b="b"/>
            <a:pathLst>
              <a:path w="4317365" h="127635">
                <a:moveTo>
                  <a:pt x="0" y="0"/>
                </a:moveTo>
                <a:lnTo>
                  <a:pt x="0" y="127063"/>
                </a:lnTo>
                <a:lnTo>
                  <a:pt x="4316945" y="127063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342264" y="3138309"/>
            <a:ext cx="4242435" cy="67310"/>
          </a:xfrm>
          <a:custGeom>
            <a:avLst/>
            <a:gdLst/>
            <a:ahLst/>
            <a:cxnLst/>
            <a:rect l="l" t="t" r="r" b="b"/>
            <a:pathLst>
              <a:path w="4242434" h="67310">
                <a:moveTo>
                  <a:pt x="0" y="0"/>
                </a:moveTo>
                <a:lnTo>
                  <a:pt x="0" y="67259"/>
                </a:lnTo>
                <a:lnTo>
                  <a:pt x="4242206" y="6725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22921" y="2383358"/>
            <a:ext cx="816610" cy="90170"/>
          </a:xfrm>
          <a:custGeom>
            <a:avLst/>
            <a:gdLst/>
            <a:ahLst/>
            <a:cxnLst/>
            <a:rect l="l" t="t" r="r" b="b"/>
            <a:pathLst>
              <a:path w="816610" h="90169">
                <a:moveTo>
                  <a:pt x="0" y="0"/>
                </a:moveTo>
                <a:lnTo>
                  <a:pt x="816292" y="0"/>
                </a:lnTo>
                <a:lnTo>
                  <a:pt x="816292" y="89687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84224" y="2982836"/>
            <a:ext cx="755015" cy="189230"/>
          </a:xfrm>
          <a:custGeom>
            <a:avLst/>
            <a:gdLst/>
            <a:ahLst/>
            <a:cxnLst/>
            <a:rect l="l" t="t" r="r" b="b"/>
            <a:pathLst>
              <a:path w="755014" h="189230">
                <a:moveTo>
                  <a:pt x="0" y="189103"/>
                </a:moveTo>
                <a:lnTo>
                  <a:pt x="0" y="106883"/>
                </a:lnTo>
                <a:lnTo>
                  <a:pt x="754989" y="106883"/>
                </a:lnTo>
                <a:lnTo>
                  <a:pt x="754989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43114" y="3175672"/>
            <a:ext cx="82550" cy="254635"/>
          </a:xfrm>
          <a:custGeom>
            <a:avLst/>
            <a:gdLst/>
            <a:ahLst/>
            <a:cxnLst/>
            <a:rect l="l" t="t" r="r" b="b"/>
            <a:pathLst>
              <a:path w="82550" h="254635">
                <a:moveTo>
                  <a:pt x="0" y="127076"/>
                </a:moveTo>
                <a:lnTo>
                  <a:pt x="3271" y="77891"/>
                </a:lnTo>
                <a:lnTo>
                  <a:pt x="12149" y="37468"/>
                </a:lnTo>
                <a:lnTo>
                  <a:pt x="25229" y="10079"/>
                </a:lnTo>
                <a:lnTo>
                  <a:pt x="41109" y="0"/>
                </a:lnTo>
                <a:lnTo>
                  <a:pt x="56995" y="10079"/>
                </a:lnTo>
                <a:lnTo>
                  <a:pt x="70075" y="37468"/>
                </a:lnTo>
                <a:lnTo>
                  <a:pt x="78950" y="77891"/>
                </a:lnTo>
                <a:lnTo>
                  <a:pt x="82219" y="127076"/>
                </a:lnTo>
                <a:lnTo>
                  <a:pt x="78950" y="176253"/>
                </a:lnTo>
                <a:lnTo>
                  <a:pt x="70075" y="216673"/>
                </a:lnTo>
                <a:lnTo>
                  <a:pt x="56995" y="244060"/>
                </a:lnTo>
                <a:lnTo>
                  <a:pt x="41109" y="254139"/>
                </a:lnTo>
                <a:lnTo>
                  <a:pt x="25229" y="244060"/>
                </a:lnTo>
                <a:lnTo>
                  <a:pt x="12149" y="216673"/>
                </a:lnTo>
                <a:lnTo>
                  <a:pt x="3271" y="176253"/>
                </a:lnTo>
                <a:lnTo>
                  <a:pt x="0" y="127076"/>
                </a:lnTo>
                <a:close/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45682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5682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7" y="38117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7"/>
                </a:lnTo>
                <a:lnTo>
                  <a:pt x="1822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78508" y="3205568"/>
            <a:ext cx="0" cy="433705"/>
          </a:xfrm>
          <a:custGeom>
            <a:avLst/>
            <a:gdLst/>
            <a:ahLst/>
            <a:cxnLst/>
            <a:rect l="l" t="t" r="r" b="b"/>
            <a:pathLst>
              <a:path w="0" h="433704">
                <a:moveTo>
                  <a:pt x="0" y="0"/>
                </a:moveTo>
                <a:lnTo>
                  <a:pt x="0" y="4335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18526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1"/>
                </a:lnTo>
                <a:lnTo>
                  <a:pt x="6727" y="38111"/>
                </a:lnTo>
                <a:lnTo>
                  <a:pt x="13876" y="43019"/>
                </a:lnTo>
                <a:lnTo>
                  <a:pt x="22428" y="44843"/>
                </a:lnTo>
                <a:lnTo>
                  <a:pt x="30979" y="43019"/>
                </a:lnTo>
                <a:lnTo>
                  <a:pt x="38128" y="38111"/>
                </a:lnTo>
                <a:lnTo>
                  <a:pt x="43034" y="30961"/>
                </a:lnTo>
                <a:lnTo>
                  <a:pt x="44856" y="22415"/>
                </a:lnTo>
                <a:lnTo>
                  <a:pt x="43034" y="13866"/>
                </a:lnTo>
                <a:lnTo>
                  <a:pt x="38128" y="6721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318526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1"/>
                </a:lnTo>
                <a:lnTo>
                  <a:pt x="38128" y="38111"/>
                </a:lnTo>
                <a:lnTo>
                  <a:pt x="30979" y="43019"/>
                </a:lnTo>
                <a:lnTo>
                  <a:pt x="22428" y="44843"/>
                </a:lnTo>
                <a:lnTo>
                  <a:pt x="13876" y="43019"/>
                </a:lnTo>
                <a:lnTo>
                  <a:pt x="6727" y="38111"/>
                </a:lnTo>
                <a:lnTo>
                  <a:pt x="1822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40205" y="3265373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48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157820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157820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7" y="38117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7"/>
                </a:lnTo>
                <a:lnTo>
                  <a:pt x="1822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179499" y="3328911"/>
            <a:ext cx="0" cy="325755"/>
          </a:xfrm>
          <a:custGeom>
            <a:avLst/>
            <a:gdLst/>
            <a:ahLst/>
            <a:cxnLst/>
            <a:rect l="l" t="t" r="r" b="b"/>
            <a:pathLst>
              <a:path w="0" h="325754">
                <a:moveTo>
                  <a:pt x="0" y="0"/>
                </a:moveTo>
                <a:lnTo>
                  <a:pt x="0" y="32515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004569" y="336553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2" y="43021"/>
                </a:lnTo>
                <a:lnTo>
                  <a:pt x="38117" y="38115"/>
                </a:lnTo>
                <a:lnTo>
                  <a:pt x="43021" y="30966"/>
                </a:lnTo>
                <a:lnTo>
                  <a:pt x="44843" y="22415"/>
                </a:lnTo>
                <a:lnTo>
                  <a:pt x="43021" y="13866"/>
                </a:lnTo>
                <a:lnTo>
                  <a:pt x="38117" y="6721"/>
                </a:lnTo>
                <a:lnTo>
                  <a:pt x="30972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04569" y="336553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2" y="1820"/>
                </a:lnTo>
                <a:lnTo>
                  <a:pt x="38117" y="6721"/>
                </a:lnTo>
                <a:lnTo>
                  <a:pt x="43021" y="13866"/>
                </a:lnTo>
                <a:lnTo>
                  <a:pt x="44843" y="22415"/>
                </a:lnTo>
                <a:lnTo>
                  <a:pt x="43021" y="30966"/>
                </a:lnTo>
                <a:lnTo>
                  <a:pt x="38117" y="38115"/>
                </a:lnTo>
                <a:lnTo>
                  <a:pt x="30972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026248" y="3388702"/>
            <a:ext cx="0" cy="273050"/>
          </a:xfrm>
          <a:custGeom>
            <a:avLst/>
            <a:gdLst/>
            <a:ahLst/>
            <a:cxnLst/>
            <a:rect l="l" t="t" r="r" b="b"/>
            <a:pathLst>
              <a:path w="0" h="273050">
                <a:moveTo>
                  <a:pt x="0" y="0"/>
                </a:moveTo>
                <a:lnTo>
                  <a:pt x="0" y="27283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75742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66"/>
                </a:lnTo>
                <a:lnTo>
                  <a:pt x="38128" y="6721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275742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93687" y="3452240"/>
            <a:ext cx="194945" cy="3651885"/>
          </a:xfrm>
          <a:custGeom>
            <a:avLst/>
            <a:gdLst/>
            <a:ahLst/>
            <a:cxnLst/>
            <a:rect l="l" t="t" r="r" b="b"/>
            <a:pathLst>
              <a:path w="194944" h="3651884">
                <a:moveTo>
                  <a:pt x="0" y="0"/>
                </a:moveTo>
                <a:lnTo>
                  <a:pt x="0" y="3557993"/>
                </a:lnTo>
                <a:lnTo>
                  <a:pt x="194348" y="365141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6506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71" y="1822"/>
                </a:lnTo>
                <a:lnTo>
                  <a:pt x="6726" y="6727"/>
                </a:lnTo>
                <a:lnTo>
                  <a:pt x="1821" y="13876"/>
                </a:lnTo>
                <a:lnTo>
                  <a:pt x="0" y="22428"/>
                </a:lnTo>
                <a:lnTo>
                  <a:pt x="1821" y="30972"/>
                </a:lnTo>
                <a:lnTo>
                  <a:pt x="6726" y="38117"/>
                </a:lnTo>
                <a:lnTo>
                  <a:pt x="13871" y="43021"/>
                </a:lnTo>
                <a:lnTo>
                  <a:pt x="22415" y="44843"/>
                </a:lnTo>
                <a:lnTo>
                  <a:pt x="30966" y="43021"/>
                </a:lnTo>
                <a:lnTo>
                  <a:pt x="38115" y="38117"/>
                </a:lnTo>
                <a:lnTo>
                  <a:pt x="43021" y="30972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365069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1" y="13876"/>
                </a:lnTo>
                <a:lnTo>
                  <a:pt x="6726" y="6727"/>
                </a:lnTo>
                <a:lnTo>
                  <a:pt x="13871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2"/>
                </a:lnTo>
                <a:lnTo>
                  <a:pt x="38115" y="38117"/>
                </a:lnTo>
                <a:lnTo>
                  <a:pt x="30966" y="43021"/>
                </a:lnTo>
                <a:lnTo>
                  <a:pt x="22415" y="44843"/>
                </a:lnTo>
                <a:lnTo>
                  <a:pt x="13871" y="43021"/>
                </a:lnTo>
                <a:lnTo>
                  <a:pt x="6726" y="38117"/>
                </a:lnTo>
                <a:lnTo>
                  <a:pt x="1821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86748" y="3205568"/>
            <a:ext cx="0" cy="459740"/>
          </a:xfrm>
          <a:custGeom>
            <a:avLst/>
            <a:gdLst/>
            <a:ahLst/>
            <a:cxnLst/>
            <a:rect l="l" t="t" r="r" b="b"/>
            <a:pathLst>
              <a:path w="0" h="459739">
                <a:moveTo>
                  <a:pt x="0" y="0"/>
                </a:moveTo>
                <a:lnTo>
                  <a:pt x="0" y="45970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41727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71" y="1820"/>
                </a:lnTo>
                <a:lnTo>
                  <a:pt x="6719" y="6721"/>
                </a:lnTo>
                <a:lnTo>
                  <a:pt x="1818" y="13866"/>
                </a:lnTo>
                <a:lnTo>
                  <a:pt x="0" y="22415"/>
                </a:lnTo>
                <a:lnTo>
                  <a:pt x="1818" y="30961"/>
                </a:lnTo>
                <a:lnTo>
                  <a:pt x="6719" y="38111"/>
                </a:lnTo>
                <a:lnTo>
                  <a:pt x="13871" y="43019"/>
                </a:lnTo>
                <a:lnTo>
                  <a:pt x="22440" y="44843"/>
                </a:lnTo>
                <a:lnTo>
                  <a:pt x="30985" y="43019"/>
                </a:lnTo>
                <a:lnTo>
                  <a:pt x="38130" y="38111"/>
                </a:lnTo>
                <a:lnTo>
                  <a:pt x="43034" y="30961"/>
                </a:lnTo>
                <a:lnTo>
                  <a:pt x="44856" y="22415"/>
                </a:lnTo>
                <a:lnTo>
                  <a:pt x="43034" y="13866"/>
                </a:lnTo>
                <a:lnTo>
                  <a:pt x="38130" y="6721"/>
                </a:lnTo>
                <a:lnTo>
                  <a:pt x="30985" y="1820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241727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18" y="13866"/>
                </a:lnTo>
                <a:lnTo>
                  <a:pt x="6719" y="6721"/>
                </a:lnTo>
                <a:lnTo>
                  <a:pt x="13871" y="1820"/>
                </a:lnTo>
                <a:lnTo>
                  <a:pt x="22440" y="0"/>
                </a:lnTo>
                <a:lnTo>
                  <a:pt x="30985" y="1820"/>
                </a:lnTo>
                <a:lnTo>
                  <a:pt x="38130" y="6721"/>
                </a:lnTo>
                <a:lnTo>
                  <a:pt x="43034" y="13866"/>
                </a:lnTo>
                <a:lnTo>
                  <a:pt x="44856" y="22415"/>
                </a:lnTo>
                <a:lnTo>
                  <a:pt x="43034" y="30961"/>
                </a:lnTo>
                <a:lnTo>
                  <a:pt x="38130" y="38111"/>
                </a:lnTo>
                <a:lnTo>
                  <a:pt x="30985" y="43019"/>
                </a:lnTo>
                <a:lnTo>
                  <a:pt x="22440" y="44843"/>
                </a:lnTo>
                <a:lnTo>
                  <a:pt x="13871" y="43019"/>
                </a:lnTo>
                <a:lnTo>
                  <a:pt x="6719" y="38111"/>
                </a:lnTo>
                <a:lnTo>
                  <a:pt x="1818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263406" y="3265373"/>
            <a:ext cx="0" cy="403860"/>
          </a:xfrm>
          <a:custGeom>
            <a:avLst/>
            <a:gdLst/>
            <a:ahLst/>
            <a:cxnLst/>
            <a:rect l="l" t="t" r="r" b="b"/>
            <a:pathLst>
              <a:path w="0" h="403860">
                <a:moveTo>
                  <a:pt x="0" y="0"/>
                </a:moveTo>
                <a:lnTo>
                  <a:pt x="0" y="40364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118372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18372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4" y="1822"/>
                </a:lnTo>
                <a:lnTo>
                  <a:pt x="38123" y="6727"/>
                </a:lnTo>
                <a:lnTo>
                  <a:pt x="43032" y="13876"/>
                </a:lnTo>
                <a:lnTo>
                  <a:pt x="44856" y="22428"/>
                </a:lnTo>
                <a:lnTo>
                  <a:pt x="43032" y="30972"/>
                </a:lnTo>
                <a:lnTo>
                  <a:pt x="38123" y="38117"/>
                </a:lnTo>
                <a:lnTo>
                  <a:pt x="30974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40064" y="3328911"/>
            <a:ext cx="0" cy="344170"/>
          </a:xfrm>
          <a:custGeom>
            <a:avLst/>
            <a:gdLst/>
            <a:ahLst/>
            <a:cxnLst/>
            <a:rect l="l" t="t" r="r" b="b"/>
            <a:pathLst>
              <a:path w="0" h="344170">
                <a:moveTo>
                  <a:pt x="0" y="0"/>
                </a:moveTo>
                <a:lnTo>
                  <a:pt x="0" y="3438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909076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82" y="1820"/>
                </a:lnTo>
                <a:lnTo>
                  <a:pt x="6732" y="6721"/>
                </a:lnTo>
                <a:lnTo>
                  <a:pt x="1823" y="13866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5"/>
                </a:lnTo>
                <a:lnTo>
                  <a:pt x="43032" y="30966"/>
                </a:lnTo>
                <a:lnTo>
                  <a:pt x="44856" y="22415"/>
                </a:lnTo>
                <a:lnTo>
                  <a:pt x="43032" y="13866"/>
                </a:lnTo>
                <a:lnTo>
                  <a:pt x="38123" y="6721"/>
                </a:lnTo>
                <a:lnTo>
                  <a:pt x="30974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909076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3" y="13866"/>
                </a:lnTo>
                <a:lnTo>
                  <a:pt x="6732" y="6721"/>
                </a:lnTo>
                <a:lnTo>
                  <a:pt x="13882" y="1820"/>
                </a:lnTo>
                <a:lnTo>
                  <a:pt x="22428" y="0"/>
                </a:lnTo>
                <a:lnTo>
                  <a:pt x="30974" y="1820"/>
                </a:lnTo>
                <a:lnTo>
                  <a:pt x="38123" y="6721"/>
                </a:lnTo>
                <a:lnTo>
                  <a:pt x="43032" y="13866"/>
                </a:lnTo>
                <a:lnTo>
                  <a:pt x="44856" y="22415"/>
                </a:lnTo>
                <a:lnTo>
                  <a:pt x="43032" y="30966"/>
                </a:lnTo>
                <a:lnTo>
                  <a:pt x="38123" y="38115"/>
                </a:lnTo>
                <a:lnTo>
                  <a:pt x="30974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400374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2"/>
                </a:lnTo>
                <a:lnTo>
                  <a:pt x="6734" y="6727"/>
                </a:lnTo>
                <a:lnTo>
                  <a:pt x="1824" y="13876"/>
                </a:lnTo>
                <a:lnTo>
                  <a:pt x="0" y="22428"/>
                </a:lnTo>
                <a:lnTo>
                  <a:pt x="1824" y="30972"/>
                </a:lnTo>
                <a:lnTo>
                  <a:pt x="6734" y="38117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7" y="43021"/>
                </a:lnTo>
                <a:lnTo>
                  <a:pt x="38136" y="38117"/>
                </a:lnTo>
                <a:lnTo>
                  <a:pt x="43045" y="30972"/>
                </a:lnTo>
                <a:lnTo>
                  <a:pt x="44869" y="22428"/>
                </a:lnTo>
                <a:lnTo>
                  <a:pt x="43045" y="13876"/>
                </a:lnTo>
                <a:lnTo>
                  <a:pt x="38136" y="6727"/>
                </a:lnTo>
                <a:lnTo>
                  <a:pt x="30987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00374" y="318240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4" y="13876"/>
                </a:lnTo>
                <a:lnTo>
                  <a:pt x="6734" y="6727"/>
                </a:lnTo>
                <a:lnTo>
                  <a:pt x="13887" y="1822"/>
                </a:lnTo>
                <a:lnTo>
                  <a:pt x="22440" y="0"/>
                </a:lnTo>
                <a:lnTo>
                  <a:pt x="30987" y="1822"/>
                </a:lnTo>
                <a:lnTo>
                  <a:pt x="38136" y="6727"/>
                </a:lnTo>
                <a:lnTo>
                  <a:pt x="43045" y="13876"/>
                </a:lnTo>
                <a:lnTo>
                  <a:pt x="44869" y="22428"/>
                </a:lnTo>
                <a:lnTo>
                  <a:pt x="43045" y="30972"/>
                </a:lnTo>
                <a:lnTo>
                  <a:pt x="38136" y="38117"/>
                </a:lnTo>
                <a:lnTo>
                  <a:pt x="30987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7"/>
                </a:lnTo>
                <a:lnTo>
                  <a:pt x="1824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422052" y="3205568"/>
            <a:ext cx="0" cy="445134"/>
          </a:xfrm>
          <a:custGeom>
            <a:avLst/>
            <a:gdLst/>
            <a:ahLst/>
            <a:cxnLst/>
            <a:rect l="l" t="t" r="r" b="b"/>
            <a:pathLst>
              <a:path w="0" h="445135">
                <a:moveTo>
                  <a:pt x="0" y="0"/>
                </a:moveTo>
                <a:lnTo>
                  <a:pt x="0" y="44475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32200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1"/>
                </a:lnTo>
                <a:lnTo>
                  <a:pt x="6727" y="38111"/>
                </a:lnTo>
                <a:lnTo>
                  <a:pt x="13876" y="43019"/>
                </a:lnTo>
                <a:lnTo>
                  <a:pt x="22428" y="44843"/>
                </a:lnTo>
                <a:lnTo>
                  <a:pt x="30972" y="43019"/>
                </a:lnTo>
                <a:lnTo>
                  <a:pt x="38117" y="38111"/>
                </a:lnTo>
                <a:lnTo>
                  <a:pt x="43021" y="30961"/>
                </a:lnTo>
                <a:lnTo>
                  <a:pt x="44843" y="22415"/>
                </a:lnTo>
                <a:lnTo>
                  <a:pt x="43021" y="13866"/>
                </a:lnTo>
                <a:lnTo>
                  <a:pt x="38117" y="6721"/>
                </a:lnTo>
                <a:lnTo>
                  <a:pt x="30972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232200" y="32422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72" y="1820"/>
                </a:lnTo>
                <a:lnTo>
                  <a:pt x="38117" y="6721"/>
                </a:lnTo>
                <a:lnTo>
                  <a:pt x="43021" y="13866"/>
                </a:lnTo>
                <a:lnTo>
                  <a:pt x="44843" y="22415"/>
                </a:lnTo>
                <a:lnTo>
                  <a:pt x="43021" y="30961"/>
                </a:lnTo>
                <a:lnTo>
                  <a:pt x="38117" y="38111"/>
                </a:lnTo>
                <a:lnTo>
                  <a:pt x="30972" y="43019"/>
                </a:lnTo>
                <a:lnTo>
                  <a:pt x="22428" y="44843"/>
                </a:lnTo>
                <a:lnTo>
                  <a:pt x="13876" y="43019"/>
                </a:lnTo>
                <a:lnTo>
                  <a:pt x="6727" y="38111"/>
                </a:lnTo>
                <a:lnTo>
                  <a:pt x="1822" y="30961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53866" y="3265373"/>
            <a:ext cx="0" cy="403860"/>
          </a:xfrm>
          <a:custGeom>
            <a:avLst/>
            <a:gdLst/>
            <a:ahLst/>
            <a:cxnLst/>
            <a:rect l="l" t="t" r="r" b="b"/>
            <a:pathLst>
              <a:path w="0" h="403860">
                <a:moveTo>
                  <a:pt x="0" y="0"/>
                </a:moveTo>
                <a:lnTo>
                  <a:pt x="0" y="40364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052775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2"/>
                </a:lnTo>
                <a:lnTo>
                  <a:pt x="6734" y="6727"/>
                </a:lnTo>
                <a:lnTo>
                  <a:pt x="1824" y="13876"/>
                </a:lnTo>
                <a:lnTo>
                  <a:pt x="0" y="22428"/>
                </a:lnTo>
                <a:lnTo>
                  <a:pt x="1824" y="30972"/>
                </a:lnTo>
                <a:lnTo>
                  <a:pt x="6734" y="38117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5" y="43021"/>
                </a:lnTo>
                <a:lnTo>
                  <a:pt x="38130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6"/>
                </a:lnTo>
                <a:lnTo>
                  <a:pt x="38130" y="6727"/>
                </a:lnTo>
                <a:lnTo>
                  <a:pt x="30985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052775" y="330573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4" y="13876"/>
                </a:lnTo>
                <a:lnTo>
                  <a:pt x="6734" y="6727"/>
                </a:lnTo>
                <a:lnTo>
                  <a:pt x="13887" y="1822"/>
                </a:lnTo>
                <a:lnTo>
                  <a:pt x="22440" y="0"/>
                </a:lnTo>
                <a:lnTo>
                  <a:pt x="30985" y="1822"/>
                </a:lnTo>
                <a:lnTo>
                  <a:pt x="38130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2"/>
                </a:lnTo>
                <a:lnTo>
                  <a:pt x="38130" y="38117"/>
                </a:lnTo>
                <a:lnTo>
                  <a:pt x="30985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7"/>
                </a:lnTo>
                <a:lnTo>
                  <a:pt x="1824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074453" y="3328911"/>
            <a:ext cx="0" cy="344170"/>
          </a:xfrm>
          <a:custGeom>
            <a:avLst/>
            <a:gdLst/>
            <a:ahLst/>
            <a:cxnLst/>
            <a:rect l="l" t="t" r="r" b="b"/>
            <a:pathLst>
              <a:path w="0" h="344170">
                <a:moveTo>
                  <a:pt x="0" y="0"/>
                </a:moveTo>
                <a:lnTo>
                  <a:pt x="0" y="34383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13570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0"/>
                </a:lnTo>
                <a:lnTo>
                  <a:pt x="6727" y="6721"/>
                </a:lnTo>
                <a:lnTo>
                  <a:pt x="1822" y="13866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81" y="43021"/>
                </a:lnTo>
                <a:lnTo>
                  <a:pt x="38134" y="38115"/>
                </a:lnTo>
                <a:lnTo>
                  <a:pt x="43045" y="30966"/>
                </a:lnTo>
                <a:lnTo>
                  <a:pt x="44869" y="22415"/>
                </a:lnTo>
                <a:lnTo>
                  <a:pt x="43045" y="13866"/>
                </a:lnTo>
                <a:lnTo>
                  <a:pt x="38134" y="6721"/>
                </a:lnTo>
                <a:lnTo>
                  <a:pt x="30981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13570" y="342907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66"/>
                </a:lnTo>
                <a:lnTo>
                  <a:pt x="6727" y="6721"/>
                </a:lnTo>
                <a:lnTo>
                  <a:pt x="13876" y="1820"/>
                </a:lnTo>
                <a:lnTo>
                  <a:pt x="22428" y="0"/>
                </a:lnTo>
                <a:lnTo>
                  <a:pt x="30981" y="1820"/>
                </a:lnTo>
                <a:lnTo>
                  <a:pt x="38134" y="6721"/>
                </a:lnTo>
                <a:lnTo>
                  <a:pt x="43045" y="13866"/>
                </a:lnTo>
                <a:lnTo>
                  <a:pt x="44869" y="22415"/>
                </a:lnTo>
                <a:lnTo>
                  <a:pt x="43045" y="30966"/>
                </a:lnTo>
                <a:lnTo>
                  <a:pt x="38134" y="38115"/>
                </a:lnTo>
                <a:lnTo>
                  <a:pt x="30981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835249" y="3452240"/>
            <a:ext cx="250825" cy="1805305"/>
          </a:xfrm>
          <a:custGeom>
            <a:avLst/>
            <a:gdLst/>
            <a:ahLst/>
            <a:cxnLst/>
            <a:rect l="l" t="t" r="r" b="b"/>
            <a:pathLst>
              <a:path w="250825" h="1805304">
                <a:moveTo>
                  <a:pt x="0" y="0"/>
                </a:moveTo>
                <a:lnTo>
                  <a:pt x="0" y="1663141"/>
                </a:lnTo>
                <a:lnTo>
                  <a:pt x="250418" y="180515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232195" y="2996285"/>
            <a:ext cx="0" cy="459740"/>
          </a:xfrm>
          <a:custGeom>
            <a:avLst/>
            <a:gdLst/>
            <a:ahLst/>
            <a:cxnLst/>
            <a:rect l="l" t="t" r="r" b="b"/>
            <a:pathLst>
              <a:path w="0" h="459739">
                <a:moveTo>
                  <a:pt x="0" y="45970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09767" y="29746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6"/>
                </a:lnTo>
                <a:lnTo>
                  <a:pt x="38128" y="6727"/>
                </a:lnTo>
                <a:lnTo>
                  <a:pt x="30979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09767" y="29746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9" y="1822"/>
                </a:lnTo>
                <a:lnTo>
                  <a:pt x="38128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2"/>
                </a:lnTo>
                <a:lnTo>
                  <a:pt x="38128" y="38117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209767" y="32040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1"/>
                </a:lnTo>
                <a:lnTo>
                  <a:pt x="6732" y="6726"/>
                </a:lnTo>
                <a:lnTo>
                  <a:pt x="1823" y="13871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209767" y="32040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15"/>
                </a:moveTo>
                <a:lnTo>
                  <a:pt x="1823" y="13871"/>
                </a:lnTo>
                <a:lnTo>
                  <a:pt x="6732" y="6726"/>
                </a:lnTo>
                <a:lnTo>
                  <a:pt x="13882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209767" y="343355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82" y="1820"/>
                </a:lnTo>
                <a:lnTo>
                  <a:pt x="6732" y="6723"/>
                </a:lnTo>
                <a:lnTo>
                  <a:pt x="1823" y="13871"/>
                </a:lnTo>
                <a:lnTo>
                  <a:pt x="0" y="22428"/>
                </a:lnTo>
                <a:lnTo>
                  <a:pt x="1823" y="30972"/>
                </a:lnTo>
                <a:lnTo>
                  <a:pt x="6732" y="38117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7"/>
                </a:lnTo>
                <a:lnTo>
                  <a:pt x="43034" y="30972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209767" y="3433559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3" y="13871"/>
                </a:lnTo>
                <a:lnTo>
                  <a:pt x="6732" y="6723"/>
                </a:lnTo>
                <a:lnTo>
                  <a:pt x="13882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2"/>
                </a:lnTo>
                <a:lnTo>
                  <a:pt x="38128" y="38117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7"/>
                </a:lnTo>
                <a:lnTo>
                  <a:pt x="1823" y="30972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25719" y="5185650"/>
            <a:ext cx="2762250" cy="0"/>
          </a:xfrm>
          <a:custGeom>
            <a:avLst/>
            <a:gdLst/>
            <a:ahLst/>
            <a:cxnLst/>
            <a:rect l="l" t="t" r="r" b="b"/>
            <a:pathLst>
              <a:path w="2762250" h="0">
                <a:moveTo>
                  <a:pt x="0" y="0"/>
                </a:moveTo>
                <a:lnTo>
                  <a:pt x="276209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25719" y="5126595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25719" y="5066791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925719" y="4999520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25719" y="4939728"/>
            <a:ext cx="2758440" cy="0"/>
          </a:xfrm>
          <a:custGeom>
            <a:avLst/>
            <a:gdLst/>
            <a:ahLst/>
            <a:cxnLst/>
            <a:rect l="l" t="t" r="r" b="b"/>
            <a:pathLst>
              <a:path w="2758440" h="0">
                <a:moveTo>
                  <a:pt x="0" y="0"/>
                </a:moveTo>
                <a:lnTo>
                  <a:pt x="2758351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5682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2" y="43034"/>
                </a:lnTo>
                <a:lnTo>
                  <a:pt x="38117" y="38128"/>
                </a:lnTo>
                <a:lnTo>
                  <a:pt x="43021" y="30979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7" y="6727"/>
                </a:lnTo>
                <a:lnTo>
                  <a:pt x="30972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45682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2" y="1822"/>
                </a:lnTo>
                <a:lnTo>
                  <a:pt x="38117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9"/>
                </a:lnTo>
                <a:lnTo>
                  <a:pt x="38117" y="38128"/>
                </a:lnTo>
                <a:lnTo>
                  <a:pt x="30972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478508" y="4689309"/>
            <a:ext cx="0" cy="441325"/>
          </a:xfrm>
          <a:custGeom>
            <a:avLst/>
            <a:gdLst/>
            <a:ahLst/>
            <a:cxnLst/>
            <a:rect l="l" t="t" r="r" b="b"/>
            <a:pathLst>
              <a:path w="0" h="441325">
                <a:moveTo>
                  <a:pt x="0" y="0"/>
                </a:moveTo>
                <a:lnTo>
                  <a:pt x="0" y="44102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277416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277416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99095" y="4689309"/>
            <a:ext cx="0" cy="374015"/>
          </a:xfrm>
          <a:custGeom>
            <a:avLst/>
            <a:gdLst/>
            <a:ahLst/>
            <a:cxnLst/>
            <a:rect l="l" t="t" r="r" b="b"/>
            <a:pathLst>
              <a:path w="0" h="374014">
                <a:moveTo>
                  <a:pt x="0" y="0"/>
                </a:moveTo>
                <a:lnTo>
                  <a:pt x="0" y="37374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098003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2" y="1822"/>
                </a:lnTo>
                <a:lnTo>
                  <a:pt x="6729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9" y="38128"/>
                </a:lnTo>
                <a:lnTo>
                  <a:pt x="13882" y="43034"/>
                </a:lnTo>
                <a:lnTo>
                  <a:pt x="22440" y="44856"/>
                </a:lnTo>
                <a:lnTo>
                  <a:pt x="30990" y="43034"/>
                </a:lnTo>
                <a:lnTo>
                  <a:pt x="38134" y="38128"/>
                </a:lnTo>
                <a:lnTo>
                  <a:pt x="43036" y="30979"/>
                </a:lnTo>
                <a:lnTo>
                  <a:pt x="44856" y="22428"/>
                </a:lnTo>
                <a:lnTo>
                  <a:pt x="43036" y="13876"/>
                </a:lnTo>
                <a:lnTo>
                  <a:pt x="38134" y="6727"/>
                </a:lnTo>
                <a:lnTo>
                  <a:pt x="30990" y="1822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98003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76"/>
                </a:lnTo>
                <a:lnTo>
                  <a:pt x="6729" y="6727"/>
                </a:lnTo>
                <a:lnTo>
                  <a:pt x="13882" y="1822"/>
                </a:lnTo>
                <a:lnTo>
                  <a:pt x="22440" y="0"/>
                </a:lnTo>
                <a:lnTo>
                  <a:pt x="30990" y="1822"/>
                </a:lnTo>
                <a:lnTo>
                  <a:pt x="38134" y="6727"/>
                </a:lnTo>
                <a:lnTo>
                  <a:pt x="43036" y="13876"/>
                </a:lnTo>
                <a:lnTo>
                  <a:pt x="44856" y="22428"/>
                </a:lnTo>
                <a:lnTo>
                  <a:pt x="43036" y="30979"/>
                </a:lnTo>
                <a:lnTo>
                  <a:pt x="38134" y="38128"/>
                </a:lnTo>
                <a:lnTo>
                  <a:pt x="30990" y="43034"/>
                </a:lnTo>
                <a:lnTo>
                  <a:pt x="22440" y="44856"/>
                </a:lnTo>
                <a:lnTo>
                  <a:pt x="13882" y="43034"/>
                </a:lnTo>
                <a:lnTo>
                  <a:pt x="6729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19695" y="4689309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4">
                <a:moveTo>
                  <a:pt x="0" y="0"/>
                </a:moveTo>
                <a:lnTo>
                  <a:pt x="0" y="306476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918616" y="49165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71" y="1822"/>
                </a:lnTo>
                <a:lnTo>
                  <a:pt x="6726" y="6727"/>
                </a:lnTo>
                <a:lnTo>
                  <a:pt x="1821" y="13876"/>
                </a:lnTo>
                <a:lnTo>
                  <a:pt x="0" y="22428"/>
                </a:lnTo>
                <a:lnTo>
                  <a:pt x="1821" y="30977"/>
                </a:lnTo>
                <a:lnTo>
                  <a:pt x="6726" y="38122"/>
                </a:lnTo>
                <a:lnTo>
                  <a:pt x="13871" y="43023"/>
                </a:lnTo>
                <a:lnTo>
                  <a:pt x="22415" y="44843"/>
                </a:lnTo>
                <a:lnTo>
                  <a:pt x="30966" y="43023"/>
                </a:lnTo>
                <a:lnTo>
                  <a:pt x="38115" y="38122"/>
                </a:lnTo>
                <a:lnTo>
                  <a:pt x="43021" y="30977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918616" y="49165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1" y="13876"/>
                </a:lnTo>
                <a:lnTo>
                  <a:pt x="6726" y="6727"/>
                </a:lnTo>
                <a:lnTo>
                  <a:pt x="13871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7"/>
                </a:lnTo>
                <a:lnTo>
                  <a:pt x="38115" y="38122"/>
                </a:lnTo>
                <a:lnTo>
                  <a:pt x="30966" y="43023"/>
                </a:lnTo>
                <a:lnTo>
                  <a:pt x="22415" y="44843"/>
                </a:lnTo>
                <a:lnTo>
                  <a:pt x="13871" y="43023"/>
                </a:lnTo>
                <a:lnTo>
                  <a:pt x="6726" y="38122"/>
                </a:lnTo>
                <a:lnTo>
                  <a:pt x="1821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940282" y="4689309"/>
            <a:ext cx="0" cy="250825"/>
          </a:xfrm>
          <a:custGeom>
            <a:avLst/>
            <a:gdLst/>
            <a:ahLst/>
            <a:cxnLst/>
            <a:rect l="l" t="t" r="r" b="b"/>
            <a:pathLst>
              <a:path w="0" h="250825">
                <a:moveTo>
                  <a:pt x="0" y="0"/>
                </a:moveTo>
                <a:lnTo>
                  <a:pt x="0" y="25041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406552" y="49763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28" y="0"/>
                </a:moveTo>
                <a:lnTo>
                  <a:pt x="13876" y="1823"/>
                </a:lnTo>
                <a:lnTo>
                  <a:pt x="6727" y="6732"/>
                </a:lnTo>
                <a:lnTo>
                  <a:pt x="1822" y="13882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9" y="43034"/>
                </a:lnTo>
                <a:lnTo>
                  <a:pt x="38128" y="38128"/>
                </a:lnTo>
                <a:lnTo>
                  <a:pt x="43034" y="30979"/>
                </a:lnTo>
                <a:lnTo>
                  <a:pt x="44856" y="22428"/>
                </a:lnTo>
                <a:lnTo>
                  <a:pt x="43034" y="13882"/>
                </a:lnTo>
                <a:lnTo>
                  <a:pt x="38128" y="6732"/>
                </a:lnTo>
                <a:lnTo>
                  <a:pt x="30979" y="1823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406552" y="49763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2" y="13882"/>
                </a:lnTo>
                <a:lnTo>
                  <a:pt x="6727" y="6732"/>
                </a:lnTo>
                <a:lnTo>
                  <a:pt x="13876" y="1823"/>
                </a:lnTo>
                <a:lnTo>
                  <a:pt x="22428" y="0"/>
                </a:lnTo>
                <a:lnTo>
                  <a:pt x="30979" y="1823"/>
                </a:lnTo>
                <a:lnTo>
                  <a:pt x="38128" y="6732"/>
                </a:lnTo>
                <a:lnTo>
                  <a:pt x="43034" y="13882"/>
                </a:lnTo>
                <a:lnTo>
                  <a:pt x="44856" y="22428"/>
                </a:lnTo>
                <a:lnTo>
                  <a:pt x="43034" y="30979"/>
                </a:lnTo>
                <a:lnTo>
                  <a:pt x="38128" y="38128"/>
                </a:lnTo>
                <a:lnTo>
                  <a:pt x="30979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428231" y="5003253"/>
            <a:ext cx="0" cy="292100"/>
          </a:xfrm>
          <a:custGeom>
            <a:avLst/>
            <a:gdLst/>
            <a:ahLst/>
            <a:cxnLst/>
            <a:rect l="l" t="t" r="r" b="b"/>
            <a:pathLst>
              <a:path w="0" h="292100">
                <a:moveTo>
                  <a:pt x="0" y="0"/>
                </a:moveTo>
                <a:lnTo>
                  <a:pt x="0" y="29151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518680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40" y="0"/>
                </a:moveTo>
                <a:lnTo>
                  <a:pt x="13887" y="1821"/>
                </a:lnTo>
                <a:lnTo>
                  <a:pt x="6734" y="6726"/>
                </a:lnTo>
                <a:lnTo>
                  <a:pt x="1824" y="13871"/>
                </a:lnTo>
                <a:lnTo>
                  <a:pt x="0" y="22415"/>
                </a:lnTo>
                <a:lnTo>
                  <a:pt x="1824" y="30966"/>
                </a:lnTo>
                <a:lnTo>
                  <a:pt x="6734" y="38115"/>
                </a:lnTo>
                <a:lnTo>
                  <a:pt x="13887" y="43021"/>
                </a:lnTo>
                <a:lnTo>
                  <a:pt x="22440" y="44843"/>
                </a:lnTo>
                <a:lnTo>
                  <a:pt x="30987" y="43021"/>
                </a:lnTo>
                <a:lnTo>
                  <a:pt x="38136" y="38115"/>
                </a:lnTo>
                <a:lnTo>
                  <a:pt x="43045" y="30966"/>
                </a:lnTo>
                <a:lnTo>
                  <a:pt x="44869" y="22415"/>
                </a:lnTo>
                <a:lnTo>
                  <a:pt x="43045" y="13871"/>
                </a:lnTo>
                <a:lnTo>
                  <a:pt x="38136" y="6726"/>
                </a:lnTo>
                <a:lnTo>
                  <a:pt x="30987" y="1821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518680" y="504362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15"/>
                </a:moveTo>
                <a:lnTo>
                  <a:pt x="1824" y="13871"/>
                </a:lnTo>
                <a:lnTo>
                  <a:pt x="6734" y="6726"/>
                </a:lnTo>
                <a:lnTo>
                  <a:pt x="13887" y="1821"/>
                </a:lnTo>
                <a:lnTo>
                  <a:pt x="22440" y="0"/>
                </a:lnTo>
                <a:lnTo>
                  <a:pt x="30987" y="1821"/>
                </a:lnTo>
                <a:lnTo>
                  <a:pt x="38136" y="6726"/>
                </a:lnTo>
                <a:lnTo>
                  <a:pt x="43045" y="13871"/>
                </a:lnTo>
                <a:lnTo>
                  <a:pt x="44869" y="22415"/>
                </a:lnTo>
                <a:lnTo>
                  <a:pt x="43045" y="30966"/>
                </a:lnTo>
                <a:lnTo>
                  <a:pt x="38136" y="38115"/>
                </a:lnTo>
                <a:lnTo>
                  <a:pt x="30987" y="43021"/>
                </a:lnTo>
                <a:lnTo>
                  <a:pt x="22440" y="44843"/>
                </a:lnTo>
                <a:lnTo>
                  <a:pt x="13887" y="43021"/>
                </a:lnTo>
                <a:lnTo>
                  <a:pt x="6734" y="38115"/>
                </a:lnTo>
                <a:lnTo>
                  <a:pt x="1824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540372" y="5070538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249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64576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415" y="0"/>
                </a:moveTo>
                <a:lnTo>
                  <a:pt x="13866" y="1822"/>
                </a:lnTo>
                <a:lnTo>
                  <a:pt x="6721" y="6727"/>
                </a:lnTo>
                <a:lnTo>
                  <a:pt x="1820" y="13876"/>
                </a:lnTo>
                <a:lnTo>
                  <a:pt x="0" y="22428"/>
                </a:lnTo>
                <a:lnTo>
                  <a:pt x="1820" y="30979"/>
                </a:lnTo>
                <a:lnTo>
                  <a:pt x="6721" y="38128"/>
                </a:lnTo>
                <a:lnTo>
                  <a:pt x="13866" y="43034"/>
                </a:lnTo>
                <a:lnTo>
                  <a:pt x="22415" y="44856"/>
                </a:lnTo>
                <a:lnTo>
                  <a:pt x="30966" y="43034"/>
                </a:lnTo>
                <a:lnTo>
                  <a:pt x="38115" y="38128"/>
                </a:lnTo>
                <a:lnTo>
                  <a:pt x="43021" y="30979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645769" y="510341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0" y="22428"/>
                </a:moveTo>
                <a:lnTo>
                  <a:pt x="1820" y="13876"/>
                </a:lnTo>
                <a:lnTo>
                  <a:pt x="6721" y="6727"/>
                </a:lnTo>
                <a:lnTo>
                  <a:pt x="13866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9"/>
                </a:lnTo>
                <a:lnTo>
                  <a:pt x="38115" y="38128"/>
                </a:lnTo>
                <a:lnTo>
                  <a:pt x="30966" y="43034"/>
                </a:lnTo>
                <a:lnTo>
                  <a:pt x="22415" y="44856"/>
                </a:lnTo>
                <a:lnTo>
                  <a:pt x="13866" y="43034"/>
                </a:lnTo>
                <a:lnTo>
                  <a:pt x="6721" y="38128"/>
                </a:lnTo>
                <a:lnTo>
                  <a:pt x="1820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667448" y="513032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49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25719" y="7600733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925719" y="7533449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925719" y="7473657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 h="0">
                <a:moveTo>
                  <a:pt x="0" y="0"/>
                </a:moveTo>
                <a:lnTo>
                  <a:pt x="2676118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15783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76" y="1820"/>
                </a:lnTo>
                <a:lnTo>
                  <a:pt x="6727" y="6723"/>
                </a:lnTo>
                <a:lnTo>
                  <a:pt x="1822" y="13871"/>
                </a:lnTo>
                <a:lnTo>
                  <a:pt x="0" y="22428"/>
                </a:lnTo>
                <a:lnTo>
                  <a:pt x="1822" y="30974"/>
                </a:lnTo>
                <a:lnTo>
                  <a:pt x="6727" y="38123"/>
                </a:lnTo>
                <a:lnTo>
                  <a:pt x="13876" y="43032"/>
                </a:lnTo>
                <a:lnTo>
                  <a:pt x="22428" y="44856"/>
                </a:lnTo>
                <a:lnTo>
                  <a:pt x="30979" y="43032"/>
                </a:lnTo>
                <a:lnTo>
                  <a:pt x="38128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015783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2" y="13871"/>
                </a:lnTo>
                <a:lnTo>
                  <a:pt x="6727" y="6723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28" y="38123"/>
                </a:lnTo>
                <a:lnTo>
                  <a:pt x="30979" y="43032"/>
                </a:lnTo>
                <a:lnTo>
                  <a:pt x="22428" y="44856"/>
                </a:lnTo>
                <a:lnTo>
                  <a:pt x="13876" y="43032"/>
                </a:lnTo>
                <a:lnTo>
                  <a:pt x="6727" y="38123"/>
                </a:lnTo>
                <a:lnTo>
                  <a:pt x="1822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037462" y="7477404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40">
                <a:moveTo>
                  <a:pt x="0" y="0"/>
                </a:moveTo>
                <a:lnTo>
                  <a:pt x="0" y="269087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112964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82" y="1822"/>
                </a:lnTo>
                <a:lnTo>
                  <a:pt x="6732" y="6727"/>
                </a:lnTo>
                <a:lnTo>
                  <a:pt x="1823" y="13876"/>
                </a:lnTo>
                <a:lnTo>
                  <a:pt x="0" y="22428"/>
                </a:lnTo>
                <a:lnTo>
                  <a:pt x="1823" y="30977"/>
                </a:lnTo>
                <a:lnTo>
                  <a:pt x="6732" y="38122"/>
                </a:lnTo>
                <a:lnTo>
                  <a:pt x="13882" y="43023"/>
                </a:lnTo>
                <a:lnTo>
                  <a:pt x="22428" y="44843"/>
                </a:lnTo>
                <a:lnTo>
                  <a:pt x="30979" y="43023"/>
                </a:lnTo>
                <a:lnTo>
                  <a:pt x="38128" y="38122"/>
                </a:lnTo>
                <a:lnTo>
                  <a:pt x="43034" y="30977"/>
                </a:lnTo>
                <a:lnTo>
                  <a:pt x="44856" y="22428"/>
                </a:lnTo>
                <a:lnTo>
                  <a:pt x="43034" y="13876"/>
                </a:lnTo>
                <a:lnTo>
                  <a:pt x="38128" y="6727"/>
                </a:lnTo>
                <a:lnTo>
                  <a:pt x="30979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112964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3" y="13876"/>
                </a:lnTo>
                <a:lnTo>
                  <a:pt x="6732" y="6727"/>
                </a:lnTo>
                <a:lnTo>
                  <a:pt x="13882" y="1822"/>
                </a:lnTo>
                <a:lnTo>
                  <a:pt x="22428" y="0"/>
                </a:lnTo>
                <a:lnTo>
                  <a:pt x="30979" y="1822"/>
                </a:lnTo>
                <a:lnTo>
                  <a:pt x="38128" y="6727"/>
                </a:lnTo>
                <a:lnTo>
                  <a:pt x="43034" y="13876"/>
                </a:lnTo>
                <a:lnTo>
                  <a:pt x="44856" y="22428"/>
                </a:lnTo>
                <a:lnTo>
                  <a:pt x="43034" y="30977"/>
                </a:lnTo>
                <a:lnTo>
                  <a:pt x="38128" y="38122"/>
                </a:lnTo>
                <a:lnTo>
                  <a:pt x="30979" y="43023"/>
                </a:lnTo>
                <a:lnTo>
                  <a:pt x="22428" y="44843"/>
                </a:lnTo>
                <a:lnTo>
                  <a:pt x="13882" y="43023"/>
                </a:lnTo>
                <a:lnTo>
                  <a:pt x="6732" y="38122"/>
                </a:lnTo>
                <a:lnTo>
                  <a:pt x="1823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134643" y="7537195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82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7001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40" y="0"/>
                </a:moveTo>
                <a:lnTo>
                  <a:pt x="13887" y="1820"/>
                </a:lnTo>
                <a:lnTo>
                  <a:pt x="6734" y="6723"/>
                </a:lnTo>
                <a:lnTo>
                  <a:pt x="1824" y="13871"/>
                </a:lnTo>
                <a:lnTo>
                  <a:pt x="0" y="22428"/>
                </a:lnTo>
                <a:lnTo>
                  <a:pt x="1824" y="30974"/>
                </a:lnTo>
                <a:lnTo>
                  <a:pt x="6734" y="38123"/>
                </a:lnTo>
                <a:lnTo>
                  <a:pt x="13887" y="43032"/>
                </a:lnTo>
                <a:lnTo>
                  <a:pt x="22440" y="44856"/>
                </a:lnTo>
                <a:lnTo>
                  <a:pt x="30985" y="43032"/>
                </a:lnTo>
                <a:lnTo>
                  <a:pt x="38130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30" y="6723"/>
                </a:lnTo>
                <a:lnTo>
                  <a:pt x="30985" y="1820"/>
                </a:lnTo>
                <a:lnTo>
                  <a:pt x="22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7001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4" y="13871"/>
                </a:lnTo>
                <a:lnTo>
                  <a:pt x="6734" y="6723"/>
                </a:lnTo>
                <a:lnTo>
                  <a:pt x="13887" y="1820"/>
                </a:lnTo>
                <a:lnTo>
                  <a:pt x="22440" y="0"/>
                </a:lnTo>
                <a:lnTo>
                  <a:pt x="30985" y="1820"/>
                </a:lnTo>
                <a:lnTo>
                  <a:pt x="38130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30" y="38123"/>
                </a:lnTo>
                <a:lnTo>
                  <a:pt x="30985" y="43032"/>
                </a:lnTo>
                <a:lnTo>
                  <a:pt x="22440" y="44856"/>
                </a:lnTo>
                <a:lnTo>
                  <a:pt x="13887" y="43032"/>
                </a:lnTo>
                <a:lnTo>
                  <a:pt x="6734" y="38123"/>
                </a:lnTo>
                <a:lnTo>
                  <a:pt x="1824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721818" y="7477404"/>
            <a:ext cx="0" cy="261620"/>
          </a:xfrm>
          <a:custGeom>
            <a:avLst/>
            <a:gdLst/>
            <a:ahLst/>
            <a:cxnLst/>
            <a:rect l="l" t="t" r="r" b="b"/>
            <a:pathLst>
              <a:path w="0" h="261620">
                <a:moveTo>
                  <a:pt x="0" y="0"/>
                </a:moveTo>
                <a:lnTo>
                  <a:pt x="0" y="26162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860871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15" y="0"/>
                </a:moveTo>
                <a:lnTo>
                  <a:pt x="13866" y="1822"/>
                </a:lnTo>
                <a:lnTo>
                  <a:pt x="6721" y="6727"/>
                </a:lnTo>
                <a:lnTo>
                  <a:pt x="1820" y="13876"/>
                </a:lnTo>
                <a:lnTo>
                  <a:pt x="0" y="22428"/>
                </a:lnTo>
                <a:lnTo>
                  <a:pt x="1820" y="30977"/>
                </a:lnTo>
                <a:lnTo>
                  <a:pt x="6721" y="38122"/>
                </a:lnTo>
                <a:lnTo>
                  <a:pt x="13866" y="43023"/>
                </a:lnTo>
                <a:lnTo>
                  <a:pt x="22415" y="44843"/>
                </a:lnTo>
                <a:lnTo>
                  <a:pt x="30966" y="43023"/>
                </a:lnTo>
                <a:lnTo>
                  <a:pt x="38115" y="38122"/>
                </a:lnTo>
                <a:lnTo>
                  <a:pt x="43021" y="30977"/>
                </a:lnTo>
                <a:lnTo>
                  <a:pt x="44843" y="22428"/>
                </a:lnTo>
                <a:lnTo>
                  <a:pt x="43021" y="13876"/>
                </a:lnTo>
                <a:lnTo>
                  <a:pt x="38115" y="6727"/>
                </a:lnTo>
                <a:lnTo>
                  <a:pt x="30966" y="1822"/>
                </a:lnTo>
                <a:lnTo>
                  <a:pt x="22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860871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0" y="13876"/>
                </a:lnTo>
                <a:lnTo>
                  <a:pt x="6721" y="6727"/>
                </a:lnTo>
                <a:lnTo>
                  <a:pt x="13866" y="1822"/>
                </a:lnTo>
                <a:lnTo>
                  <a:pt x="22415" y="0"/>
                </a:lnTo>
                <a:lnTo>
                  <a:pt x="30966" y="1822"/>
                </a:lnTo>
                <a:lnTo>
                  <a:pt x="38115" y="6727"/>
                </a:lnTo>
                <a:lnTo>
                  <a:pt x="43021" y="13876"/>
                </a:lnTo>
                <a:lnTo>
                  <a:pt x="44843" y="22428"/>
                </a:lnTo>
                <a:lnTo>
                  <a:pt x="43021" y="30977"/>
                </a:lnTo>
                <a:lnTo>
                  <a:pt x="38115" y="38122"/>
                </a:lnTo>
                <a:lnTo>
                  <a:pt x="30966" y="43023"/>
                </a:lnTo>
                <a:lnTo>
                  <a:pt x="22415" y="44843"/>
                </a:lnTo>
                <a:lnTo>
                  <a:pt x="13866" y="43023"/>
                </a:lnTo>
                <a:lnTo>
                  <a:pt x="6721" y="38122"/>
                </a:lnTo>
                <a:lnTo>
                  <a:pt x="1820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882537" y="7537195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82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2628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0"/>
                </a:lnTo>
                <a:lnTo>
                  <a:pt x="6727" y="6723"/>
                </a:lnTo>
                <a:lnTo>
                  <a:pt x="1822" y="13871"/>
                </a:lnTo>
                <a:lnTo>
                  <a:pt x="0" y="22428"/>
                </a:lnTo>
                <a:lnTo>
                  <a:pt x="1822" y="30974"/>
                </a:lnTo>
                <a:lnTo>
                  <a:pt x="6727" y="38123"/>
                </a:lnTo>
                <a:lnTo>
                  <a:pt x="13876" y="43032"/>
                </a:lnTo>
                <a:lnTo>
                  <a:pt x="22428" y="44856"/>
                </a:lnTo>
                <a:lnTo>
                  <a:pt x="30979" y="43032"/>
                </a:lnTo>
                <a:lnTo>
                  <a:pt x="38128" y="38123"/>
                </a:lnTo>
                <a:lnTo>
                  <a:pt x="43034" y="30974"/>
                </a:lnTo>
                <a:lnTo>
                  <a:pt x="44856" y="22428"/>
                </a:lnTo>
                <a:lnTo>
                  <a:pt x="43034" y="13871"/>
                </a:lnTo>
                <a:lnTo>
                  <a:pt x="38128" y="6723"/>
                </a:lnTo>
                <a:lnTo>
                  <a:pt x="30979" y="1820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262840" y="745049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28"/>
                </a:moveTo>
                <a:lnTo>
                  <a:pt x="1822" y="13871"/>
                </a:lnTo>
                <a:lnTo>
                  <a:pt x="6727" y="6723"/>
                </a:lnTo>
                <a:lnTo>
                  <a:pt x="13876" y="1820"/>
                </a:lnTo>
                <a:lnTo>
                  <a:pt x="22428" y="0"/>
                </a:lnTo>
                <a:lnTo>
                  <a:pt x="30979" y="1820"/>
                </a:lnTo>
                <a:lnTo>
                  <a:pt x="38128" y="6723"/>
                </a:lnTo>
                <a:lnTo>
                  <a:pt x="43034" y="13871"/>
                </a:lnTo>
                <a:lnTo>
                  <a:pt x="44856" y="22428"/>
                </a:lnTo>
                <a:lnTo>
                  <a:pt x="43034" y="30974"/>
                </a:lnTo>
                <a:lnTo>
                  <a:pt x="38128" y="38123"/>
                </a:lnTo>
                <a:lnTo>
                  <a:pt x="30979" y="43032"/>
                </a:lnTo>
                <a:lnTo>
                  <a:pt x="22428" y="44856"/>
                </a:lnTo>
                <a:lnTo>
                  <a:pt x="13876" y="43032"/>
                </a:lnTo>
                <a:lnTo>
                  <a:pt x="6727" y="38123"/>
                </a:lnTo>
                <a:lnTo>
                  <a:pt x="1822" y="30974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84519" y="6064668"/>
            <a:ext cx="0" cy="1409065"/>
          </a:xfrm>
          <a:custGeom>
            <a:avLst/>
            <a:gdLst/>
            <a:ahLst/>
            <a:cxnLst/>
            <a:rect l="l" t="t" r="r" b="b"/>
            <a:pathLst>
              <a:path w="0" h="1409065">
                <a:moveTo>
                  <a:pt x="0" y="0"/>
                </a:moveTo>
                <a:lnTo>
                  <a:pt x="0" y="1408988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431039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7"/>
                </a:lnTo>
                <a:lnTo>
                  <a:pt x="6727" y="38122"/>
                </a:lnTo>
                <a:lnTo>
                  <a:pt x="13876" y="43023"/>
                </a:lnTo>
                <a:lnTo>
                  <a:pt x="22428" y="44843"/>
                </a:lnTo>
                <a:lnTo>
                  <a:pt x="30977" y="43023"/>
                </a:lnTo>
                <a:lnTo>
                  <a:pt x="38122" y="38122"/>
                </a:lnTo>
                <a:lnTo>
                  <a:pt x="43023" y="30977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431039" y="751028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7"/>
                </a:lnTo>
                <a:lnTo>
                  <a:pt x="38122" y="38122"/>
                </a:lnTo>
                <a:lnTo>
                  <a:pt x="30977" y="43023"/>
                </a:lnTo>
                <a:lnTo>
                  <a:pt x="22428" y="44843"/>
                </a:lnTo>
                <a:lnTo>
                  <a:pt x="13876" y="43023"/>
                </a:lnTo>
                <a:lnTo>
                  <a:pt x="6727" y="38122"/>
                </a:lnTo>
                <a:lnTo>
                  <a:pt x="1822" y="30977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452706" y="6060935"/>
            <a:ext cx="0" cy="1472565"/>
          </a:xfrm>
          <a:custGeom>
            <a:avLst/>
            <a:gdLst/>
            <a:ahLst/>
            <a:cxnLst/>
            <a:rect l="l" t="t" r="r" b="b"/>
            <a:pathLst>
              <a:path w="0" h="1472565">
                <a:moveTo>
                  <a:pt x="0" y="0"/>
                </a:moveTo>
                <a:lnTo>
                  <a:pt x="0" y="1472514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62840" y="491281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262840" y="491281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284519" y="4943462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60">
                <a:moveTo>
                  <a:pt x="0" y="0"/>
                </a:moveTo>
                <a:lnTo>
                  <a:pt x="0" y="340093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431039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7" y="43034"/>
                </a:lnTo>
                <a:lnTo>
                  <a:pt x="38122" y="38128"/>
                </a:lnTo>
                <a:lnTo>
                  <a:pt x="43023" y="30979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431039" y="497260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9"/>
                </a:lnTo>
                <a:lnTo>
                  <a:pt x="38122" y="38128"/>
                </a:lnTo>
                <a:lnTo>
                  <a:pt x="30977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452706" y="4999520"/>
            <a:ext cx="0" cy="284480"/>
          </a:xfrm>
          <a:custGeom>
            <a:avLst/>
            <a:gdLst/>
            <a:ahLst/>
            <a:cxnLst/>
            <a:rect l="l" t="t" r="r" b="b"/>
            <a:pathLst>
              <a:path w="0" h="284479">
                <a:moveTo>
                  <a:pt x="0" y="0"/>
                </a:moveTo>
                <a:lnTo>
                  <a:pt x="0" y="28403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280786" y="8460333"/>
            <a:ext cx="441325" cy="183515"/>
          </a:xfrm>
          <a:custGeom>
            <a:avLst/>
            <a:gdLst/>
            <a:ahLst/>
            <a:cxnLst/>
            <a:rect l="l" t="t" r="r" b="b"/>
            <a:pathLst>
              <a:path w="441325" h="183515">
                <a:moveTo>
                  <a:pt x="441032" y="0"/>
                </a:moveTo>
                <a:lnTo>
                  <a:pt x="441032" y="183134"/>
                </a:lnTo>
                <a:lnTo>
                  <a:pt x="0" y="183134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277052" y="8456599"/>
            <a:ext cx="605790" cy="299085"/>
          </a:xfrm>
          <a:custGeom>
            <a:avLst/>
            <a:gdLst/>
            <a:ahLst/>
            <a:cxnLst/>
            <a:rect l="l" t="t" r="r" b="b"/>
            <a:pathLst>
              <a:path w="605789" h="299084">
                <a:moveTo>
                  <a:pt x="605485" y="0"/>
                </a:moveTo>
                <a:lnTo>
                  <a:pt x="605485" y="298996"/>
                </a:lnTo>
                <a:lnTo>
                  <a:pt x="0" y="298996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377966" y="8643466"/>
            <a:ext cx="269240" cy="426084"/>
          </a:xfrm>
          <a:custGeom>
            <a:avLst/>
            <a:gdLst/>
            <a:ahLst/>
            <a:cxnLst/>
            <a:rect l="l" t="t" r="r" b="b"/>
            <a:pathLst>
              <a:path w="269239" h="426084">
                <a:moveTo>
                  <a:pt x="0" y="0"/>
                </a:moveTo>
                <a:lnTo>
                  <a:pt x="0" y="426059"/>
                </a:lnTo>
                <a:lnTo>
                  <a:pt x="269100" y="426059"/>
                </a:lnTo>
                <a:lnTo>
                  <a:pt x="269100" y="115862"/>
                </a:lnTo>
              </a:path>
            </a:pathLst>
          </a:custGeom>
          <a:ln w="2158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89257" y="5193867"/>
            <a:ext cx="744220" cy="3965575"/>
          </a:xfrm>
          <a:custGeom>
            <a:avLst/>
            <a:gdLst/>
            <a:ahLst/>
            <a:cxnLst/>
            <a:rect l="l" t="t" r="r" b="b"/>
            <a:pathLst>
              <a:path w="744219" h="3965575">
                <a:moveTo>
                  <a:pt x="0" y="0"/>
                </a:moveTo>
                <a:lnTo>
                  <a:pt x="0" y="3965359"/>
                </a:lnTo>
                <a:lnTo>
                  <a:pt x="743775" y="3965359"/>
                </a:lnTo>
                <a:lnTo>
                  <a:pt x="743775" y="3808387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355538" y="86210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1"/>
                </a:lnTo>
                <a:lnTo>
                  <a:pt x="6727" y="6726"/>
                </a:lnTo>
                <a:lnTo>
                  <a:pt x="1822" y="13871"/>
                </a:lnTo>
                <a:lnTo>
                  <a:pt x="0" y="22415"/>
                </a:lnTo>
                <a:lnTo>
                  <a:pt x="1822" y="30966"/>
                </a:lnTo>
                <a:lnTo>
                  <a:pt x="6727" y="38115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5"/>
                </a:lnTo>
                <a:lnTo>
                  <a:pt x="43032" y="30966"/>
                </a:lnTo>
                <a:lnTo>
                  <a:pt x="44856" y="22415"/>
                </a:lnTo>
                <a:lnTo>
                  <a:pt x="43032" y="13871"/>
                </a:lnTo>
                <a:lnTo>
                  <a:pt x="38123" y="6726"/>
                </a:lnTo>
                <a:lnTo>
                  <a:pt x="30974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355538" y="862105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15"/>
                </a:moveTo>
                <a:lnTo>
                  <a:pt x="1822" y="13871"/>
                </a:lnTo>
                <a:lnTo>
                  <a:pt x="6727" y="6726"/>
                </a:lnTo>
                <a:lnTo>
                  <a:pt x="13876" y="1821"/>
                </a:lnTo>
                <a:lnTo>
                  <a:pt x="22428" y="0"/>
                </a:lnTo>
                <a:lnTo>
                  <a:pt x="30974" y="1821"/>
                </a:lnTo>
                <a:lnTo>
                  <a:pt x="38123" y="6726"/>
                </a:lnTo>
                <a:lnTo>
                  <a:pt x="43032" y="13871"/>
                </a:lnTo>
                <a:lnTo>
                  <a:pt x="44856" y="22415"/>
                </a:lnTo>
                <a:lnTo>
                  <a:pt x="43032" y="30966"/>
                </a:lnTo>
                <a:lnTo>
                  <a:pt x="38123" y="38115"/>
                </a:lnTo>
                <a:lnTo>
                  <a:pt x="30974" y="43021"/>
                </a:lnTo>
                <a:lnTo>
                  <a:pt x="22428" y="44843"/>
                </a:lnTo>
                <a:lnTo>
                  <a:pt x="13876" y="43021"/>
                </a:lnTo>
                <a:lnTo>
                  <a:pt x="6727" y="38115"/>
                </a:lnTo>
                <a:lnTo>
                  <a:pt x="1822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624638" y="873691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82" y="1821"/>
                </a:lnTo>
                <a:lnTo>
                  <a:pt x="6732" y="6726"/>
                </a:lnTo>
                <a:lnTo>
                  <a:pt x="1823" y="13871"/>
                </a:lnTo>
                <a:lnTo>
                  <a:pt x="0" y="22415"/>
                </a:lnTo>
                <a:lnTo>
                  <a:pt x="1823" y="30966"/>
                </a:lnTo>
                <a:lnTo>
                  <a:pt x="6732" y="38115"/>
                </a:lnTo>
                <a:lnTo>
                  <a:pt x="13882" y="43021"/>
                </a:lnTo>
                <a:lnTo>
                  <a:pt x="22428" y="44843"/>
                </a:lnTo>
                <a:lnTo>
                  <a:pt x="30979" y="43021"/>
                </a:lnTo>
                <a:lnTo>
                  <a:pt x="38128" y="38115"/>
                </a:lnTo>
                <a:lnTo>
                  <a:pt x="43034" y="30966"/>
                </a:lnTo>
                <a:lnTo>
                  <a:pt x="44856" y="22415"/>
                </a:lnTo>
                <a:lnTo>
                  <a:pt x="43034" y="13871"/>
                </a:lnTo>
                <a:lnTo>
                  <a:pt x="38128" y="6726"/>
                </a:lnTo>
                <a:lnTo>
                  <a:pt x="30979" y="1821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624638" y="873691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15"/>
                </a:moveTo>
                <a:lnTo>
                  <a:pt x="1823" y="13871"/>
                </a:lnTo>
                <a:lnTo>
                  <a:pt x="6732" y="6726"/>
                </a:lnTo>
                <a:lnTo>
                  <a:pt x="13882" y="1821"/>
                </a:lnTo>
                <a:lnTo>
                  <a:pt x="22428" y="0"/>
                </a:lnTo>
                <a:lnTo>
                  <a:pt x="30979" y="1821"/>
                </a:lnTo>
                <a:lnTo>
                  <a:pt x="38128" y="6726"/>
                </a:lnTo>
                <a:lnTo>
                  <a:pt x="43034" y="13871"/>
                </a:lnTo>
                <a:lnTo>
                  <a:pt x="44856" y="22415"/>
                </a:lnTo>
                <a:lnTo>
                  <a:pt x="43034" y="30966"/>
                </a:lnTo>
                <a:lnTo>
                  <a:pt x="38128" y="38115"/>
                </a:lnTo>
                <a:lnTo>
                  <a:pt x="30979" y="43021"/>
                </a:lnTo>
                <a:lnTo>
                  <a:pt x="22428" y="44843"/>
                </a:lnTo>
                <a:lnTo>
                  <a:pt x="13882" y="43021"/>
                </a:lnTo>
                <a:lnTo>
                  <a:pt x="6732" y="38115"/>
                </a:lnTo>
                <a:lnTo>
                  <a:pt x="1823" y="30966"/>
                </a:lnTo>
                <a:lnTo>
                  <a:pt x="0" y="224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562865" y="8820365"/>
            <a:ext cx="226491" cy="1941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71312" y="516695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9"/>
                </a:lnTo>
                <a:lnTo>
                  <a:pt x="6727" y="38128"/>
                </a:lnTo>
                <a:lnTo>
                  <a:pt x="13876" y="43034"/>
                </a:lnTo>
                <a:lnTo>
                  <a:pt x="22428" y="44856"/>
                </a:lnTo>
                <a:lnTo>
                  <a:pt x="30977" y="43034"/>
                </a:lnTo>
                <a:lnTo>
                  <a:pt x="38122" y="38128"/>
                </a:lnTo>
                <a:lnTo>
                  <a:pt x="43023" y="30979"/>
                </a:lnTo>
                <a:lnTo>
                  <a:pt x="44843" y="22428"/>
                </a:lnTo>
                <a:lnTo>
                  <a:pt x="43023" y="13876"/>
                </a:lnTo>
                <a:lnTo>
                  <a:pt x="38122" y="6727"/>
                </a:lnTo>
                <a:lnTo>
                  <a:pt x="30977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71312" y="516695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0" y="22428"/>
                </a:moveTo>
                <a:lnTo>
                  <a:pt x="1822" y="13876"/>
                </a:lnTo>
                <a:lnTo>
                  <a:pt x="6727" y="6727"/>
                </a:lnTo>
                <a:lnTo>
                  <a:pt x="13876" y="1822"/>
                </a:lnTo>
                <a:lnTo>
                  <a:pt x="22428" y="0"/>
                </a:lnTo>
                <a:lnTo>
                  <a:pt x="30977" y="1822"/>
                </a:lnTo>
                <a:lnTo>
                  <a:pt x="38122" y="6727"/>
                </a:lnTo>
                <a:lnTo>
                  <a:pt x="43023" y="13876"/>
                </a:lnTo>
                <a:lnTo>
                  <a:pt x="44843" y="22428"/>
                </a:lnTo>
                <a:lnTo>
                  <a:pt x="43023" y="30979"/>
                </a:lnTo>
                <a:lnTo>
                  <a:pt x="38122" y="38128"/>
                </a:lnTo>
                <a:lnTo>
                  <a:pt x="30977" y="43034"/>
                </a:lnTo>
                <a:lnTo>
                  <a:pt x="22428" y="44856"/>
                </a:lnTo>
                <a:lnTo>
                  <a:pt x="13876" y="43034"/>
                </a:lnTo>
                <a:lnTo>
                  <a:pt x="6727" y="38128"/>
                </a:lnTo>
                <a:lnTo>
                  <a:pt x="1822" y="30979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966829" y="75782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428" y="0"/>
                </a:moveTo>
                <a:lnTo>
                  <a:pt x="13876" y="1825"/>
                </a:lnTo>
                <a:lnTo>
                  <a:pt x="6727" y="6738"/>
                </a:lnTo>
                <a:lnTo>
                  <a:pt x="1822" y="13892"/>
                </a:lnTo>
                <a:lnTo>
                  <a:pt x="0" y="22440"/>
                </a:lnTo>
                <a:lnTo>
                  <a:pt x="1822" y="30981"/>
                </a:lnTo>
                <a:lnTo>
                  <a:pt x="6727" y="38131"/>
                </a:lnTo>
                <a:lnTo>
                  <a:pt x="13876" y="43043"/>
                </a:lnTo>
                <a:lnTo>
                  <a:pt x="22428" y="44869"/>
                </a:lnTo>
                <a:lnTo>
                  <a:pt x="30972" y="43043"/>
                </a:lnTo>
                <a:lnTo>
                  <a:pt x="38117" y="38131"/>
                </a:lnTo>
                <a:lnTo>
                  <a:pt x="43021" y="30981"/>
                </a:lnTo>
                <a:lnTo>
                  <a:pt x="44843" y="22440"/>
                </a:lnTo>
                <a:lnTo>
                  <a:pt x="43021" y="13892"/>
                </a:lnTo>
                <a:lnTo>
                  <a:pt x="38117" y="6738"/>
                </a:lnTo>
                <a:lnTo>
                  <a:pt x="30972" y="1825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966829" y="757829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0" y="22440"/>
                </a:moveTo>
                <a:lnTo>
                  <a:pt x="1822" y="13892"/>
                </a:lnTo>
                <a:lnTo>
                  <a:pt x="6727" y="6738"/>
                </a:lnTo>
                <a:lnTo>
                  <a:pt x="13876" y="1825"/>
                </a:lnTo>
                <a:lnTo>
                  <a:pt x="22428" y="0"/>
                </a:lnTo>
                <a:lnTo>
                  <a:pt x="30972" y="1825"/>
                </a:lnTo>
                <a:lnTo>
                  <a:pt x="38117" y="6738"/>
                </a:lnTo>
                <a:lnTo>
                  <a:pt x="43021" y="13892"/>
                </a:lnTo>
                <a:lnTo>
                  <a:pt x="44843" y="22440"/>
                </a:lnTo>
                <a:lnTo>
                  <a:pt x="43021" y="30981"/>
                </a:lnTo>
                <a:lnTo>
                  <a:pt x="38117" y="38131"/>
                </a:lnTo>
                <a:lnTo>
                  <a:pt x="30972" y="43043"/>
                </a:lnTo>
                <a:lnTo>
                  <a:pt x="22428" y="44869"/>
                </a:lnTo>
                <a:lnTo>
                  <a:pt x="13876" y="43043"/>
                </a:lnTo>
                <a:lnTo>
                  <a:pt x="6727" y="38131"/>
                </a:lnTo>
                <a:lnTo>
                  <a:pt x="1822" y="30981"/>
                </a:lnTo>
                <a:lnTo>
                  <a:pt x="0" y="2244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76578" y="2460078"/>
            <a:ext cx="564146" cy="5364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593369" y="7573759"/>
            <a:ext cx="1528000" cy="15962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898546" y="3553637"/>
            <a:ext cx="1814004" cy="19649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346493" y="5255653"/>
            <a:ext cx="901776" cy="21099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319096" y="4138879"/>
            <a:ext cx="60960" cy="1905"/>
          </a:xfrm>
          <a:custGeom>
            <a:avLst/>
            <a:gdLst/>
            <a:ahLst/>
            <a:cxnLst/>
            <a:rect l="l" t="t" r="r" b="b"/>
            <a:pathLst>
              <a:path w="60960" h="1904">
                <a:moveTo>
                  <a:pt x="-4190" y="819"/>
                </a:moveTo>
                <a:lnTo>
                  <a:pt x="65036" y="819"/>
                </a:lnTo>
              </a:path>
            </a:pathLst>
          </a:custGeom>
          <a:ln w="100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318283" y="4111738"/>
            <a:ext cx="62230" cy="18415"/>
          </a:xfrm>
          <a:custGeom>
            <a:avLst/>
            <a:gdLst/>
            <a:ahLst/>
            <a:cxnLst/>
            <a:rect l="l" t="t" r="r" b="b"/>
            <a:pathLst>
              <a:path w="62229" h="18414">
                <a:moveTo>
                  <a:pt x="61658" y="14795"/>
                </a:moveTo>
                <a:lnTo>
                  <a:pt x="0" y="18084"/>
                </a:lnTo>
                <a:lnTo>
                  <a:pt x="0" y="3289"/>
                </a:lnTo>
                <a:lnTo>
                  <a:pt x="61658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587154" y="4131474"/>
            <a:ext cx="27305" cy="225425"/>
          </a:xfrm>
          <a:custGeom>
            <a:avLst/>
            <a:gdLst/>
            <a:ahLst/>
            <a:cxnLst/>
            <a:rect l="l" t="t" r="r" b="b"/>
            <a:pathLst>
              <a:path w="27304" h="225425">
                <a:moveTo>
                  <a:pt x="0" y="225285"/>
                </a:moveTo>
                <a:lnTo>
                  <a:pt x="0" y="2463"/>
                </a:lnTo>
                <a:lnTo>
                  <a:pt x="27139" y="0"/>
                </a:lnTo>
                <a:lnTo>
                  <a:pt x="27139" y="224459"/>
                </a:lnTo>
                <a:lnTo>
                  <a:pt x="0" y="225285"/>
                </a:lnTo>
                <a:close/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51659" y="4002379"/>
            <a:ext cx="487045" cy="386715"/>
          </a:xfrm>
          <a:custGeom>
            <a:avLst/>
            <a:gdLst/>
            <a:ahLst/>
            <a:cxnLst/>
            <a:rect l="l" t="t" r="r" b="b"/>
            <a:pathLst>
              <a:path w="487045" h="386714">
                <a:moveTo>
                  <a:pt x="486791" y="0"/>
                </a:moveTo>
                <a:lnTo>
                  <a:pt x="345376" y="4940"/>
                </a:lnTo>
                <a:lnTo>
                  <a:pt x="375780" y="31254"/>
                </a:lnTo>
                <a:lnTo>
                  <a:pt x="165277" y="40284"/>
                </a:lnTo>
                <a:lnTo>
                  <a:pt x="142252" y="15633"/>
                </a:lnTo>
                <a:lnTo>
                  <a:pt x="0" y="21386"/>
                </a:lnTo>
                <a:lnTo>
                  <a:pt x="0" y="38644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416936" y="4041850"/>
            <a:ext cx="0" cy="365125"/>
          </a:xfrm>
          <a:custGeom>
            <a:avLst/>
            <a:gdLst/>
            <a:ahLst/>
            <a:cxnLst/>
            <a:rect l="l" t="t" r="r" b="b"/>
            <a:pathLst>
              <a:path w="0" h="365125">
                <a:moveTo>
                  <a:pt x="0" y="0"/>
                </a:moveTo>
                <a:lnTo>
                  <a:pt x="0" y="365074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393911" y="4020476"/>
            <a:ext cx="0" cy="364490"/>
          </a:xfrm>
          <a:custGeom>
            <a:avLst/>
            <a:gdLst/>
            <a:ahLst/>
            <a:cxnLst/>
            <a:rect l="l" t="t" r="r" b="b"/>
            <a:pathLst>
              <a:path w="0" h="364489">
                <a:moveTo>
                  <a:pt x="0" y="0"/>
                </a:moveTo>
                <a:lnTo>
                  <a:pt x="0" y="36424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465171" y="4128718"/>
            <a:ext cx="153314" cy="24785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241803" y="3984294"/>
            <a:ext cx="471170" cy="20955"/>
          </a:xfrm>
          <a:custGeom>
            <a:avLst/>
            <a:gdLst/>
            <a:ahLst/>
            <a:cxnLst/>
            <a:rect l="l" t="t" r="r" b="b"/>
            <a:pathLst>
              <a:path w="471170" h="20954">
                <a:moveTo>
                  <a:pt x="471144" y="0"/>
                </a:moveTo>
                <a:lnTo>
                  <a:pt x="0" y="20561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240165" y="3949763"/>
            <a:ext cx="12065" cy="73660"/>
          </a:xfrm>
          <a:custGeom>
            <a:avLst/>
            <a:gdLst/>
            <a:ahLst/>
            <a:cxnLst/>
            <a:rect l="l" t="t" r="r" b="b"/>
            <a:pathLst>
              <a:path w="12064" h="73660">
                <a:moveTo>
                  <a:pt x="11493" y="73177"/>
                </a:moveTo>
                <a:lnTo>
                  <a:pt x="0" y="55092"/>
                </a:lnTo>
                <a:lnTo>
                  <a:pt x="0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587154" y="4283582"/>
            <a:ext cx="27305" cy="1905"/>
          </a:xfrm>
          <a:custGeom>
            <a:avLst/>
            <a:gdLst/>
            <a:ahLst/>
            <a:cxnLst/>
            <a:rect l="l" t="t" r="r" b="b"/>
            <a:pathLst>
              <a:path w="27304" h="1904">
                <a:moveTo>
                  <a:pt x="-4190" y="825"/>
                </a:moveTo>
                <a:lnTo>
                  <a:pt x="31330" y="825"/>
                </a:lnTo>
              </a:path>
            </a:pathLst>
          </a:custGeom>
          <a:ln w="100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319921" y="4153674"/>
            <a:ext cx="60325" cy="160655"/>
          </a:xfrm>
          <a:custGeom>
            <a:avLst/>
            <a:gdLst/>
            <a:ahLst/>
            <a:cxnLst/>
            <a:rect l="l" t="t" r="r" b="b"/>
            <a:pathLst>
              <a:path w="60325" h="160654">
                <a:moveTo>
                  <a:pt x="0" y="160337"/>
                </a:moveTo>
                <a:lnTo>
                  <a:pt x="0" y="2476"/>
                </a:lnTo>
                <a:lnTo>
                  <a:pt x="60020" y="0"/>
                </a:lnTo>
                <a:lnTo>
                  <a:pt x="60020" y="157048"/>
                </a:lnTo>
                <a:lnTo>
                  <a:pt x="0" y="160337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475318" y="4285233"/>
            <a:ext cx="119380" cy="87630"/>
          </a:xfrm>
          <a:custGeom>
            <a:avLst/>
            <a:gdLst/>
            <a:ahLst/>
            <a:cxnLst/>
            <a:rect l="l" t="t" r="r" b="b"/>
            <a:pathLst>
              <a:path w="119379" h="87629">
                <a:moveTo>
                  <a:pt x="68249" y="0"/>
                </a:moveTo>
                <a:lnTo>
                  <a:pt x="119240" y="55905"/>
                </a:lnTo>
                <a:lnTo>
                  <a:pt x="119240" y="83870"/>
                </a:lnTo>
                <a:lnTo>
                  <a:pt x="52616" y="87147"/>
                </a:lnTo>
                <a:lnTo>
                  <a:pt x="0" y="48501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240165" y="3930853"/>
            <a:ext cx="473075" cy="19050"/>
          </a:xfrm>
          <a:custGeom>
            <a:avLst/>
            <a:gdLst/>
            <a:ahLst/>
            <a:cxnLst/>
            <a:rect l="l" t="t" r="r" b="b"/>
            <a:pathLst>
              <a:path w="473075" h="19050">
                <a:moveTo>
                  <a:pt x="472782" y="0"/>
                </a:moveTo>
                <a:lnTo>
                  <a:pt x="0" y="1891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259977" y="4200105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5" h="32385">
                <a:moveTo>
                  <a:pt x="0" y="15989"/>
                </a:moveTo>
                <a:lnTo>
                  <a:pt x="0" y="7404"/>
                </a:lnTo>
                <a:lnTo>
                  <a:pt x="7416" y="0"/>
                </a:lnTo>
                <a:lnTo>
                  <a:pt x="16014" y="0"/>
                </a:lnTo>
                <a:lnTo>
                  <a:pt x="24587" y="0"/>
                </a:lnTo>
                <a:lnTo>
                  <a:pt x="31991" y="7404"/>
                </a:lnTo>
                <a:lnTo>
                  <a:pt x="31991" y="15989"/>
                </a:lnTo>
                <a:lnTo>
                  <a:pt x="31991" y="24574"/>
                </a:lnTo>
                <a:lnTo>
                  <a:pt x="24587" y="31978"/>
                </a:lnTo>
                <a:lnTo>
                  <a:pt x="16014" y="31978"/>
                </a:lnTo>
                <a:lnTo>
                  <a:pt x="7416" y="31978"/>
                </a:lnTo>
                <a:lnTo>
                  <a:pt x="0" y="24574"/>
                </a:lnTo>
                <a:lnTo>
                  <a:pt x="0" y="15989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259977" y="420010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12725"/>
                </a:moveTo>
                <a:lnTo>
                  <a:pt x="0" y="5930"/>
                </a:lnTo>
                <a:lnTo>
                  <a:pt x="5943" y="0"/>
                </a:lnTo>
                <a:lnTo>
                  <a:pt x="12750" y="0"/>
                </a:lnTo>
                <a:lnTo>
                  <a:pt x="19545" y="0"/>
                </a:lnTo>
                <a:lnTo>
                  <a:pt x="25768" y="5930"/>
                </a:lnTo>
                <a:lnTo>
                  <a:pt x="25768" y="12725"/>
                </a:lnTo>
                <a:lnTo>
                  <a:pt x="25768" y="19837"/>
                </a:lnTo>
                <a:lnTo>
                  <a:pt x="19545" y="25463"/>
                </a:lnTo>
                <a:lnTo>
                  <a:pt x="12750" y="25463"/>
                </a:lnTo>
                <a:lnTo>
                  <a:pt x="5943" y="25463"/>
                </a:lnTo>
                <a:lnTo>
                  <a:pt x="0" y="19837"/>
                </a:lnTo>
                <a:lnTo>
                  <a:pt x="0" y="12725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270366" y="4207801"/>
            <a:ext cx="6985" cy="13335"/>
          </a:xfrm>
          <a:custGeom>
            <a:avLst/>
            <a:gdLst/>
            <a:ahLst/>
            <a:cxnLst/>
            <a:rect l="l" t="t" r="r" b="b"/>
            <a:pathLst>
              <a:path w="6985" h="13335">
                <a:moveTo>
                  <a:pt x="0" y="0"/>
                </a:moveTo>
                <a:lnTo>
                  <a:pt x="4432" y="5918"/>
                </a:lnTo>
                <a:lnTo>
                  <a:pt x="6794" y="1303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265031" y="4206633"/>
            <a:ext cx="17145" cy="11430"/>
          </a:xfrm>
          <a:custGeom>
            <a:avLst/>
            <a:gdLst/>
            <a:ahLst/>
            <a:cxnLst/>
            <a:rect l="l" t="t" r="r" b="b"/>
            <a:pathLst>
              <a:path w="17145" h="11429">
                <a:moveTo>
                  <a:pt x="16573" y="0"/>
                </a:moveTo>
                <a:lnTo>
                  <a:pt x="9766" y="7086"/>
                </a:lnTo>
                <a:lnTo>
                  <a:pt x="0" y="11239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625800" y="4373206"/>
            <a:ext cx="86360" cy="1905"/>
          </a:xfrm>
          <a:custGeom>
            <a:avLst/>
            <a:gdLst/>
            <a:ahLst/>
            <a:cxnLst/>
            <a:rect l="l" t="t" r="r" b="b"/>
            <a:pathLst>
              <a:path w="86360" h="1904">
                <a:moveTo>
                  <a:pt x="-7683" y="825"/>
                </a:moveTo>
                <a:lnTo>
                  <a:pt x="94030" y="825"/>
                </a:lnTo>
              </a:path>
            </a:pathLst>
          </a:custGeom>
          <a:ln w="170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305113" y="4094479"/>
            <a:ext cx="74930" cy="236854"/>
          </a:xfrm>
          <a:custGeom>
            <a:avLst/>
            <a:gdLst/>
            <a:ahLst/>
            <a:cxnLst/>
            <a:rect l="l" t="t" r="r" b="b"/>
            <a:pathLst>
              <a:path w="74929" h="236854">
                <a:moveTo>
                  <a:pt x="0" y="236804"/>
                </a:moveTo>
                <a:lnTo>
                  <a:pt x="0" y="2463"/>
                </a:lnTo>
                <a:lnTo>
                  <a:pt x="74828" y="0"/>
                </a:lnTo>
                <a:lnTo>
                  <a:pt x="74828" y="234327"/>
                </a:lnTo>
                <a:lnTo>
                  <a:pt x="0" y="236804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299385" y="4625619"/>
            <a:ext cx="97155" cy="255270"/>
          </a:xfrm>
          <a:custGeom>
            <a:avLst/>
            <a:gdLst/>
            <a:ahLst/>
            <a:cxnLst/>
            <a:rect l="l" t="t" r="r" b="b"/>
            <a:pathLst>
              <a:path w="97154" h="255270">
                <a:moveTo>
                  <a:pt x="0" y="4940"/>
                </a:moveTo>
                <a:lnTo>
                  <a:pt x="0" y="254901"/>
                </a:lnTo>
                <a:lnTo>
                  <a:pt x="96989" y="250786"/>
                </a:lnTo>
                <a:lnTo>
                  <a:pt x="96989" y="0"/>
                </a:lnTo>
                <a:lnTo>
                  <a:pt x="0" y="494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568257" y="4614112"/>
            <a:ext cx="126364" cy="254635"/>
          </a:xfrm>
          <a:custGeom>
            <a:avLst/>
            <a:gdLst/>
            <a:ahLst/>
            <a:cxnLst/>
            <a:rect l="l" t="t" r="r" b="b"/>
            <a:pathLst>
              <a:path w="126364" h="254635">
                <a:moveTo>
                  <a:pt x="0" y="5753"/>
                </a:moveTo>
                <a:lnTo>
                  <a:pt x="0" y="254063"/>
                </a:lnTo>
                <a:lnTo>
                  <a:pt x="125780" y="248310"/>
                </a:lnTo>
                <a:lnTo>
                  <a:pt x="125780" y="0"/>
                </a:lnTo>
                <a:lnTo>
                  <a:pt x="0" y="5753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40165" y="4033634"/>
            <a:ext cx="386715" cy="375285"/>
          </a:xfrm>
          <a:custGeom>
            <a:avLst/>
            <a:gdLst/>
            <a:ahLst/>
            <a:cxnLst/>
            <a:rect l="l" t="t" r="r" b="b"/>
            <a:pathLst>
              <a:path w="386714" h="375285">
                <a:moveTo>
                  <a:pt x="385635" y="0"/>
                </a:moveTo>
                <a:lnTo>
                  <a:pt x="386461" y="365061"/>
                </a:lnTo>
                <a:lnTo>
                  <a:pt x="178435" y="374942"/>
                </a:lnTo>
                <a:lnTo>
                  <a:pt x="153746" y="350266"/>
                </a:lnTo>
                <a:lnTo>
                  <a:pt x="11493" y="356019"/>
                </a:lnTo>
                <a:lnTo>
                  <a:pt x="0" y="347802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299385" y="4670843"/>
            <a:ext cx="96520" cy="4445"/>
          </a:xfrm>
          <a:custGeom>
            <a:avLst/>
            <a:gdLst/>
            <a:ahLst/>
            <a:cxnLst/>
            <a:rect l="l" t="t" r="r" b="b"/>
            <a:pathLst>
              <a:path w="96520" h="4445">
                <a:moveTo>
                  <a:pt x="-4190" y="2057"/>
                </a:moveTo>
                <a:lnTo>
                  <a:pt x="100380" y="2057"/>
                </a:lnTo>
              </a:path>
            </a:pathLst>
          </a:custGeom>
          <a:ln w="12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366809" y="4628095"/>
            <a:ext cx="0" cy="43815"/>
          </a:xfrm>
          <a:custGeom>
            <a:avLst/>
            <a:gdLst/>
            <a:ahLst/>
            <a:cxnLst/>
            <a:rect l="l" t="t" r="r" b="b"/>
            <a:pathLst>
              <a:path w="0" h="43814">
                <a:moveTo>
                  <a:pt x="0" y="0"/>
                </a:moveTo>
                <a:lnTo>
                  <a:pt x="0" y="43573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299385" y="4711953"/>
            <a:ext cx="96520" cy="4445"/>
          </a:xfrm>
          <a:custGeom>
            <a:avLst/>
            <a:gdLst/>
            <a:ahLst/>
            <a:cxnLst/>
            <a:rect l="l" t="t" r="r" b="b"/>
            <a:pathLst>
              <a:path w="96520" h="4445">
                <a:moveTo>
                  <a:pt x="-4190" y="2057"/>
                </a:moveTo>
                <a:lnTo>
                  <a:pt x="100380" y="2057"/>
                </a:lnTo>
              </a:path>
            </a:pathLst>
          </a:custGeom>
          <a:ln w="1249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295194" y="4766144"/>
            <a:ext cx="104775" cy="12700"/>
          </a:xfrm>
          <a:custGeom>
            <a:avLst/>
            <a:gdLst/>
            <a:ahLst/>
            <a:cxnLst/>
            <a:rect l="l" t="t" r="r" b="b"/>
            <a:pathLst>
              <a:path w="104775" h="12700">
                <a:moveTo>
                  <a:pt x="0" y="12496"/>
                </a:moveTo>
                <a:lnTo>
                  <a:pt x="104571" y="12496"/>
                </a:lnTo>
                <a:lnTo>
                  <a:pt x="104571" y="0"/>
                </a:lnTo>
                <a:lnTo>
                  <a:pt x="0" y="0"/>
                </a:lnTo>
                <a:lnTo>
                  <a:pt x="0" y="124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295194" y="4782591"/>
            <a:ext cx="104775" cy="12700"/>
          </a:xfrm>
          <a:custGeom>
            <a:avLst/>
            <a:gdLst/>
            <a:ahLst/>
            <a:cxnLst/>
            <a:rect l="l" t="t" r="r" b="b"/>
            <a:pathLst>
              <a:path w="104775" h="12700">
                <a:moveTo>
                  <a:pt x="0" y="12484"/>
                </a:moveTo>
                <a:lnTo>
                  <a:pt x="104571" y="12484"/>
                </a:lnTo>
                <a:lnTo>
                  <a:pt x="104571" y="0"/>
                </a:lnTo>
                <a:lnTo>
                  <a:pt x="0" y="0"/>
                </a:lnTo>
                <a:lnTo>
                  <a:pt x="0" y="12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078989" y="3786974"/>
            <a:ext cx="471170" cy="20955"/>
          </a:xfrm>
          <a:custGeom>
            <a:avLst/>
            <a:gdLst/>
            <a:ahLst/>
            <a:cxnLst/>
            <a:rect l="l" t="t" r="r" b="b"/>
            <a:pathLst>
              <a:path w="471170" h="20954">
                <a:moveTo>
                  <a:pt x="0" y="20548"/>
                </a:moveTo>
                <a:lnTo>
                  <a:pt x="471144" y="0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033765" y="3649662"/>
            <a:ext cx="467359" cy="754380"/>
          </a:xfrm>
          <a:custGeom>
            <a:avLst/>
            <a:gdLst/>
            <a:ahLst/>
            <a:cxnLst/>
            <a:rect l="l" t="t" r="r" b="b"/>
            <a:pathLst>
              <a:path w="467360" h="754379">
                <a:moveTo>
                  <a:pt x="0" y="753973"/>
                </a:moveTo>
                <a:lnTo>
                  <a:pt x="0" y="20548"/>
                </a:lnTo>
                <a:lnTo>
                  <a:pt x="467042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078989" y="3690772"/>
            <a:ext cx="469900" cy="1194435"/>
          </a:xfrm>
          <a:custGeom>
            <a:avLst/>
            <a:gdLst/>
            <a:ahLst/>
            <a:cxnLst/>
            <a:rect l="l" t="t" r="r" b="b"/>
            <a:pathLst>
              <a:path w="469900" h="1194435">
                <a:moveTo>
                  <a:pt x="0" y="1193850"/>
                </a:moveTo>
                <a:lnTo>
                  <a:pt x="0" y="20561"/>
                </a:lnTo>
                <a:lnTo>
                  <a:pt x="469506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989378" y="3629113"/>
            <a:ext cx="90805" cy="82550"/>
          </a:xfrm>
          <a:custGeom>
            <a:avLst/>
            <a:gdLst/>
            <a:ahLst/>
            <a:cxnLst/>
            <a:rect l="l" t="t" r="r" b="b"/>
            <a:pathLst>
              <a:path w="90804" h="82550">
                <a:moveTo>
                  <a:pt x="0" y="0"/>
                </a:moveTo>
                <a:lnTo>
                  <a:pt x="90436" y="82219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079815" y="3807523"/>
            <a:ext cx="162560" cy="144145"/>
          </a:xfrm>
          <a:custGeom>
            <a:avLst/>
            <a:gdLst/>
            <a:ahLst/>
            <a:cxnLst/>
            <a:rect l="l" t="t" r="r" b="b"/>
            <a:pathLst>
              <a:path w="162560" h="144145">
                <a:moveTo>
                  <a:pt x="0" y="0"/>
                </a:moveTo>
                <a:lnTo>
                  <a:pt x="161988" y="143878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691688" y="4175454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5" h="32385">
                <a:moveTo>
                  <a:pt x="0" y="15976"/>
                </a:moveTo>
                <a:lnTo>
                  <a:pt x="0" y="7391"/>
                </a:lnTo>
                <a:lnTo>
                  <a:pt x="7416" y="0"/>
                </a:lnTo>
                <a:lnTo>
                  <a:pt x="15976" y="0"/>
                </a:lnTo>
                <a:lnTo>
                  <a:pt x="24549" y="0"/>
                </a:lnTo>
                <a:lnTo>
                  <a:pt x="31940" y="7391"/>
                </a:lnTo>
                <a:lnTo>
                  <a:pt x="31940" y="15976"/>
                </a:lnTo>
                <a:lnTo>
                  <a:pt x="31940" y="24561"/>
                </a:lnTo>
                <a:lnTo>
                  <a:pt x="24549" y="31953"/>
                </a:lnTo>
                <a:lnTo>
                  <a:pt x="15976" y="31953"/>
                </a:lnTo>
                <a:lnTo>
                  <a:pt x="7416" y="31953"/>
                </a:lnTo>
                <a:lnTo>
                  <a:pt x="0" y="24561"/>
                </a:lnTo>
                <a:lnTo>
                  <a:pt x="0" y="15976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691688" y="417545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12725"/>
                </a:moveTo>
                <a:lnTo>
                  <a:pt x="0" y="5905"/>
                </a:lnTo>
                <a:lnTo>
                  <a:pt x="5892" y="0"/>
                </a:lnTo>
                <a:lnTo>
                  <a:pt x="12725" y="0"/>
                </a:lnTo>
                <a:lnTo>
                  <a:pt x="19545" y="0"/>
                </a:lnTo>
                <a:lnTo>
                  <a:pt x="25742" y="5905"/>
                </a:lnTo>
                <a:lnTo>
                  <a:pt x="25742" y="12725"/>
                </a:lnTo>
                <a:lnTo>
                  <a:pt x="25742" y="19824"/>
                </a:lnTo>
                <a:lnTo>
                  <a:pt x="19545" y="25438"/>
                </a:lnTo>
                <a:lnTo>
                  <a:pt x="12725" y="25438"/>
                </a:lnTo>
                <a:lnTo>
                  <a:pt x="5892" y="25438"/>
                </a:lnTo>
                <a:lnTo>
                  <a:pt x="0" y="19824"/>
                </a:lnTo>
                <a:lnTo>
                  <a:pt x="0" y="12725"/>
                </a:lnTo>
                <a:close/>
              </a:path>
            </a:pathLst>
          </a:custGeom>
          <a:ln w="55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702026" y="4183138"/>
            <a:ext cx="6985" cy="13335"/>
          </a:xfrm>
          <a:custGeom>
            <a:avLst/>
            <a:gdLst/>
            <a:ahLst/>
            <a:cxnLst/>
            <a:rect l="l" t="t" r="r" b="b"/>
            <a:pathLst>
              <a:path w="6985" h="13335">
                <a:moveTo>
                  <a:pt x="0" y="0"/>
                </a:moveTo>
                <a:lnTo>
                  <a:pt x="4445" y="5918"/>
                </a:lnTo>
                <a:lnTo>
                  <a:pt x="6819" y="13017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696705" y="4181957"/>
            <a:ext cx="17145" cy="11430"/>
          </a:xfrm>
          <a:custGeom>
            <a:avLst/>
            <a:gdLst/>
            <a:ahLst/>
            <a:cxnLst/>
            <a:rect l="l" t="t" r="r" b="b"/>
            <a:pathLst>
              <a:path w="17145" h="11429">
                <a:moveTo>
                  <a:pt x="16586" y="0"/>
                </a:moveTo>
                <a:lnTo>
                  <a:pt x="9766" y="7099"/>
                </a:lnTo>
                <a:lnTo>
                  <a:pt x="0" y="11252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079815" y="4313186"/>
            <a:ext cx="160655" cy="134620"/>
          </a:xfrm>
          <a:custGeom>
            <a:avLst/>
            <a:gdLst/>
            <a:ahLst/>
            <a:cxnLst/>
            <a:rect l="l" t="t" r="r" b="b"/>
            <a:pathLst>
              <a:path w="160654" h="134620">
                <a:moveTo>
                  <a:pt x="0" y="0"/>
                </a:moveTo>
                <a:lnTo>
                  <a:pt x="160350" y="134023"/>
                </a:lnTo>
                <a:lnTo>
                  <a:pt x="160350" y="68249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199055" y="3892206"/>
            <a:ext cx="470534" cy="522605"/>
          </a:xfrm>
          <a:custGeom>
            <a:avLst/>
            <a:gdLst/>
            <a:ahLst/>
            <a:cxnLst/>
            <a:rect l="l" t="t" r="r" b="b"/>
            <a:pathLst>
              <a:path w="470535" h="522604">
                <a:moveTo>
                  <a:pt x="470331" y="0"/>
                </a:moveTo>
                <a:lnTo>
                  <a:pt x="0" y="20548"/>
                </a:lnTo>
                <a:lnTo>
                  <a:pt x="0" y="223647"/>
                </a:lnTo>
                <a:lnTo>
                  <a:pt x="18072" y="241731"/>
                </a:lnTo>
                <a:lnTo>
                  <a:pt x="18072" y="304228"/>
                </a:lnTo>
                <a:lnTo>
                  <a:pt x="0" y="288594"/>
                </a:lnTo>
                <a:lnTo>
                  <a:pt x="0" y="522109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240165" y="4428299"/>
            <a:ext cx="472440" cy="19050"/>
          </a:xfrm>
          <a:custGeom>
            <a:avLst/>
            <a:gdLst/>
            <a:ahLst/>
            <a:cxnLst/>
            <a:rect l="l" t="t" r="r" b="b"/>
            <a:pathLst>
              <a:path w="472439" h="19050">
                <a:moveTo>
                  <a:pt x="0" y="18910"/>
                </a:moveTo>
                <a:lnTo>
                  <a:pt x="471982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239314" y="4443107"/>
            <a:ext cx="0" cy="478790"/>
          </a:xfrm>
          <a:custGeom>
            <a:avLst/>
            <a:gdLst/>
            <a:ahLst/>
            <a:cxnLst/>
            <a:rect l="l" t="t" r="r" b="b"/>
            <a:pathLst>
              <a:path w="0" h="478789">
                <a:moveTo>
                  <a:pt x="0" y="478523"/>
                </a:moveTo>
                <a:lnTo>
                  <a:pt x="0" y="0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989378" y="4362525"/>
            <a:ext cx="90805" cy="76835"/>
          </a:xfrm>
          <a:custGeom>
            <a:avLst/>
            <a:gdLst/>
            <a:ahLst/>
            <a:cxnLst/>
            <a:rect l="l" t="t" r="r" b="b"/>
            <a:pathLst>
              <a:path w="90804" h="76835">
                <a:moveTo>
                  <a:pt x="0" y="0"/>
                </a:moveTo>
                <a:lnTo>
                  <a:pt x="90436" y="76466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145614" y="4543399"/>
            <a:ext cx="567690" cy="300355"/>
          </a:xfrm>
          <a:custGeom>
            <a:avLst/>
            <a:gdLst/>
            <a:ahLst/>
            <a:cxnLst/>
            <a:rect l="l" t="t" r="r" b="b"/>
            <a:pathLst>
              <a:path w="567689" h="300354">
                <a:moveTo>
                  <a:pt x="0" y="300113"/>
                </a:moveTo>
                <a:lnTo>
                  <a:pt x="0" y="0"/>
                </a:lnTo>
                <a:lnTo>
                  <a:pt x="94551" y="76466"/>
                </a:lnTo>
                <a:lnTo>
                  <a:pt x="567334" y="57556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269476" y="4454334"/>
            <a:ext cx="214350" cy="1526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558389" y="4482566"/>
            <a:ext cx="43815" cy="83185"/>
          </a:xfrm>
          <a:custGeom>
            <a:avLst/>
            <a:gdLst/>
            <a:ahLst/>
            <a:cxnLst/>
            <a:rect l="l" t="t" r="r" b="b"/>
            <a:pathLst>
              <a:path w="43814" h="83185">
                <a:moveTo>
                  <a:pt x="21374" y="0"/>
                </a:moveTo>
                <a:lnTo>
                  <a:pt x="22199" y="0"/>
                </a:lnTo>
                <a:lnTo>
                  <a:pt x="30393" y="794"/>
                </a:lnTo>
                <a:lnTo>
                  <a:pt x="37201" y="5138"/>
                </a:lnTo>
                <a:lnTo>
                  <a:pt x="41852" y="12256"/>
                </a:lnTo>
                <a:lnTo>
                  <a:pt x="43573" y="21374"/>
                </a:lnTo>
                <a:lnTo>
                  <a:pt x="43573" y="56730"/>
                </a:lnTo>
                <a:lnTo>
                  <a:pt x="41852" y="66155"/>
                </a:lnTo>
                <a:lnTo>
                  <a:pt x="37201" y="74196"/>
                </a:lnTo>
                <a:lnTo>
                  <a:pt x="30393" y="80080"/>
                </a:lnTo>
                <a:lnTo>
                  <a:pt x="22199" y="83032"/>
                </a:lnTo>
                <a:lnTo>
                  <a:pt x="21374" y="83032"/>
                </a:lnTo>
                <a:lnTo>
                  <a:pt x="13180" y="81764"/>
                </a:lnTo>
                <a:lnTo>
                  <a:pt x="6372" y="77181"/>
                </a:lnTo>
                <a:lnTo>
                  <a:pt x="1721" y="69973"/>
                </a:lnTo>
                <a:lnTo>
                  <a:pt x="0" y="60833"/>
                </a:lnTo>
                <a:lnTo>
                  <a:pt x="0" y="25476"/>
                </a:lnTo>
                <a:lnTo>
                  <a:pt x="1721" y="16066"/>
                </a:lnTo>
                <a:lnTo>
                  <a:pt x="6372" y="8118"/>
                </a:lnTo>
                <a:lnTo>
                  <a:pt x="13180" y="2480"/>
                </a:lnTo>
                <a:lnTo>
                  <a:pt x="21374" y="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406789" y="4635207"/>
            <a:ext cx="149390" cy="1847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078177" y="4879695"/>
            <a:ext cx="109855" cy="5080"/>
          </a:xfrm>
          <a:custGeom>
            <a:avLst/>
            <a:gdLst/>
            <a:ahLst/>
            <a:cxnLst/>
            <a:rect l="l" t="t" r="r" b="b"/>
            <a:pathLst>
              <a:path w="109854" h="5079">
                <a:moveTo>
                  <a:pt x="-4190" y="2463"/>
                </a:moveTo>
                <a:lnTo>
                  <a:pt x="113537" y="2463"/>
                </a:lnTo>
              </a:path>
            </a:pathLst>
          </a:custGeom>
          <a:ln w="133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084666" y="3647109"/>
            <a:ext cx="418737" cy="17442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129142" y="4827892"/>
            <a:ext cx="76200" cy="68580"/>
          </a:xfrm>
          <a:custGeom>
            <a:avLst/>
            <a:gdLst/>
            <a:ahLst/>
            <a:cxnLst/>
            <a:rect l="l" t="t" r="r" b="b"/>
            <a:pathLst>
              <a:path w="76200" h="68579">
                <a:moveTo>
                  <a:pt x="0" y="0"/>
                </a:moveTo>
                <a:lnTo>
                  <a:pt x="0" y="55079"/>
                </a:lnTo>
                <a:lnTo>
                  <a:pt x="13169" y="68249"/>
                </a:lnTo>
                <a:lnTo>
                  <a:pt x="75653" y="657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129142" y="4827892"/>
            <a:ext cx="76200" cy="68580"/>
          </a:xfrm>
          <a:custGeom>
            <a:avLst/>
            <a:gdLst/>
            <a:ahLst/>
            <a:cxnLst/>
            <a:rect l="l" t="t" r="r" b="b"/>
            <a:pathLst>
              <a:path w="76200" h="68579">
                <a:moveTo>
                  <a:pt x="0" y="0"/>
                </a:moveTo>
                <a:lnTo>
                  <a:pt x="0" y="55079"/>
                </a:lnTo>
                <a:lnTo>
                  <a:pt x="13169" y="68249"/>
                </a:lnTo>
                <a:lnTo>
                  <a:pt x="75653" y="65786"/>
                </a:lnTo>
                <a:lnTo>
                  <a:pt x="0" y="0"/>
                </a:lnTo>
                <a:close/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142311" y="4840223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5918"/>
                </a:lnTo>
              </a:path>
            </a:pathLst>
          </a:custGeom>
          <a:ln w="838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989378" y="3608539"/>
            <a:ext cx="751205" cy="1315720"/>
          </a:xfrm>
          <a:custGeom>
            <a:avLst/>
            <a:gdLst/>
            <a:ahLst/>
            <a:cxnLst/>
            <a:rect l="l" t="t" r="r" b="b"/>
            <a:pathLst>
              <a:path w="751204" h="1315720">
                <a:moveTo>
                  <a:pt x="90436" y="1177416"/>
                </a:moveTo>
                <a:lnTo>
                  <a:pt x="250786" y="1315554"/>
                </a:lnTo>
                <a:lnTo>
                  <a:pt x="722769" y="1296644"/>
                </a:lnTo>
                <a:lnTo>
                  <a:pt x="722769" y="764666"/>
                </a:lnTo>
                <a:lnTo>
                  <a:pt x="749909" y="763015"/>
                </a:lnTo>
                <a:lnTo>
                  <a:pt x="750709" y="394677"/>
                </a:lnTo>
                <a:lnTo>
                  <a:pt x="723569" y="375754"/>
                </a:lnTo>
                <a:lnTo>
                  <a:pt x="723569" y="322313"/>
                </a:lnTo>
                <a:lnTo>
                  <a:pt x="559117" y="176783"/>
                </a:lnTo>
                <a:lnTo>
                  <a:pt x="559117" y="82232"/>
                </a:lnTo>
                <a:lnTo>
                  <a:pt x="462114" y="0"/>
                </a:lnTo>
                <a:lnTo>
                  <a:pt x="0" y="20573"/>
                </a:lnTo>
                <a:lnTo>
                  <a:pt x="0" y="1202080"/>
                </a:lnTo>
                <a:lnTo>
                  <a:pt x="90436" y="1276083"/>
                </a:lnTo>
              </a:path>
            </a:pathLst>
          </a:custGeom>
          <a:ln w="153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364868" y="4195228"/>
            <a:ext cx="64135" cy="2540"/>
          </a:xfrm>
          <a:custGeom>
            <a:avLst/>
            <a:gdLst/>
            <a:ahLst/>
            <a:cxnLst/>
            <a:rect l="l" t="t" r="r" b="b"/>
            <a:pathLst>
              <a:path w="64135" h="2539">
                <a:moveTo>
                  <a:pt x="-3810" y="1123"/>
                </a:moveTo>
                <a:lnTo>
                  <a:pt x="67360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364868" y="4167580"/>
            <a:ext cx="64135" cy="18415"/>
          </a:xfrm>
          <a:custGeom>
            <a:avLst/>
            <a:gdLst/>
            <a:ahLst/>
            <a:cxnLst/>
            <a:rect l="l" t="t" r="r" b="b"/>
            <a:pathLst>
              <a:path w="64135" h="18414">
                <a:moveTo>
                  <a:pt x="63550" y="15697"/>
                </a:moveTo>
                <a:lnTo>
                  <a:pt x="0" y="17932"/>
                </a:lnTo>
                <a:lnTo>
                  <a:pt x="0" y="2984"/>
                </a:lnTo>
                <a:lnTo>
                  <a:pt x="6355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066609" y="3768432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23"/>
                </a:moveTo>
                <a:lnTo>
                  <a:pt x="32956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634731" y="4189259"/>
            <a:ext cx="28575" cy="234315"/>
          </a:xfrm>
          <a:custGeom>
            <a:avLst/>
            <a:gdLst/>
            <a:ahLst/>
            <a:cxnLst/>
            <a:rect l="l" t="t" r="r" b="b"/>
            <a:pathLst>
              <a:path w="28575" h="234314">
                <a:moveTo>
                  <a:pt x="0" y="233959"/>
                </a:moveTo>
                <a:lnTo>
                  <a:pt x="0" y="2235"/>
                </a:lnTo>
                <a:lnTo>
                  <a:pt x="28409" y="0"/>
                </a:lnTo>
                <a:lnTo>
                  <a:pt x="28409" y="232473"/>
                </a:lnTo>
                <a:lnTo>
                  <a:pt x="0" y="23395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143622" y="4111510"/>
            <a:ext cx="648970" cy="363855"/>
          </a:xfrm>
          <a:custGeom>
            <a:avLst/>
            <a:gdLst/>
            <a:ahLst/>
            <a:cxnLst/>
            <a:rect l="l" t="t" r="r" b="b"/>
            <a:pathLst>
              <a:path w="648970" h="363854">
                <a:moveTo>
                  <a:pt x="648843" y="0"/>
                </a:moveTo>
                <a:lnTo>
                  <a:pt x="517271" y="6730"/>
                </a:lnTo>
                <a:lnTo>
                  <a:pt x="533717" y="17945"/>
                </a:lnTo>
                <a:lnTo>
                  <a:pt x="316191" y="28409"/>
                </a:lnTo>
                <a:lnTo>
                  <a:pt x="304241" y="16446"/>
                </a:lnTo>
                <a:lnTo>
                  <a:pt x="0" y="31407"/>
                </a:lnTo>
                <a:lnTo>
                  <a:pt x="0" y="36328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458328" y="4138421"/>
            <a:ext cx="0" cy="339090"/>
          </a:xfrm>
          <a:custGeom>
            <a:avLst/>
            <a:gdLst/>
            <a:ahLst/>
            <a:cxnLst/>
            <a:rect l="l" t="t" r="r" b="b"/>
            <a:pathLst>
              <a:path w="0" h="339089">
                <a:moveTo>
                  <a:pt x="0" y="0"/>
                </a:moveTo>
                <a:lnTo>
                  <a:pt x="0" y="33862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447101" y="4128706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79">
                <a:moveTo>
                  <a:pt x="0" y="0"/>
                </a:moveTo>
                <a:lnTo>
                  <a:pt x="0" y="33487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583156" y="4196727"/>
            <a:ext cx="15240" cy="153035"/>
          </a:xfrm>
          <a:custGeom>
            <a:avLst/>
            <a:gdLst/>
            <a:ahLst/>
            <a:cxnLst/>
            <a:rect l="l" t="t" r="r" b="b"/>
            <a:pathLst>
              <a:path w="15239" h="153035">
                <a:moveTo>
                  <a:pt x="0" y="0"/>
                </a:moveTo>
                <a:lnTo>
                  <a:pt x="9096" y="27319"/>
                </a:lnTo>
                <a:lnTo>
                  <a:pt x="14481" y="58770"/>
                </a:lnTo>
                <a:lnTo>
                  <a:pt x="15241" y="92606"/>
                </a:lnTo>
                <a:lnTo>
                  <a:pt x="10464" y="127076"/>
                </a:lnTo>
                <a:lnTo>
                  <a:pt x="9249" y="132940"/>
                </a:lnTo>
                <a:lnTo>
                  <a:pt x="8035" y="140344"/>
                </a:lnTo>
                <a:lnTo>
                  <a:pt x="7103" y="147468"/>
                </a:lnTo>
                <a:lnTo>
                  <a:pt x="6731" y="15248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618284" y="4194492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18686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634731" y="4256531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74"/>
                </a:moveTo>
                <a:lnTo>
                  <a:pt x="32219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516633" y="4194492"/>
            <a:ext cx="102235" cy="239395"/>
          </a:xfrm>
          <a:custGeom>
            <a:avLst/>
            <a:gdLst/>
            <a:ahLst/>
            <a:cxnLst/>
            <a:rect l="l" t="t" r="r" b="b"/>
            <a:pathLst>
              <a:path w="102235" h="239395">
                <a:moveTo>
                  <a:pt x="101650" y="0"/>
                </a:moveTo>
                <a:lnTo>
                  <a:pt x="0" y="5232"/>
                </a:lnTo>
                <a:lnTo>
                  <a:pt x="0" y="239191"/>
                </a:lnTo>
                <a:lnTo>
                  <a:pt x="45593" y="23919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518119" y="4349216"/>
            <a:ext cx="124460" cy="90170"/>
          </a:xfrm>
          <a:custGeom>
            <a:avLst/>
            <a:gdLst/>
            <a:ahLst/>
            <a:cxnLst/>
            <a:rect l="l" t="t" r="r" b="b"/>
            <a:pathLst>
              <a:path w="124460" h="90170">
                <a:moveTo>
                  <a:pt x="71018" y="0"/>
                </a:moveTo>
                <a:lnTo>
                  <a:pt x="0" y="4495"/>
                </a:lnTo>
                <a:lnTo>
                  <a:pt x="55321" y="62039"/>
                </a:lnTo>
                <a:lnTo>
                  <a:pt x="55321" y="89700"/>
                </a:lnTo>
                <a:lnTo>
                  <a:pt x="124079" y="86702"/>
                </a:lnTo>
                <a:lnTo>
                  <a:pt x="124079" y="57556"/>
                </a:lnTo>
                <a:lnTo>
                  <a:pt x="71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518119" y="4349216"/>
            <a:ext cx="124460" cy="90170"/>
          </a:xfrm>
          <a:custGeom>
            <a:avLst/>
            <a:gdLst/>
            <a:ahLst/>
            <a:cxnLst/>
            <a:rect l="l" t="t" r="r" b="b"/>
            <a:pathLst>
              <a:path w="124460" h="90170">
                <a:moveTo>
                  <a:pt x="0" y="4495"/>
                </a:moveTo>
                <a:lnTo>
                  <a:pt x="71018" y="0"/>
                </a:lnTo>
                <a:lnTo>
                  <a:pt x="124079" y="57556"/>
                </a:lnTo>
                <a:lnTo>
                  <a:pt x="124079" y="86702"/>
                </a:lnTo>
                <a:lnTo>
                  <a:pt x="55321" y="89700"/>
                </a:lnTo>
                <a:lnTo>
                  <a:pt x="55321" y="62039"/>
                </a:lnTo>
                <a:lnTo>
                  <a:pt x="0" y="449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573440" y="4408271"/>
            <a:ext cx="69215" cy="3175"/>
          </a:xfrm>
          <a:custGeom>
            <a:avLst/>
            <a:gdLst/>
            <a:ahLst/>
            <a:cxnLst/>
            <a:rect l="l" t="t" r="r" b="b"/>
            <a:pathLst>
              <a:path w="69214" h="3175">
                <a:moveTo>
                  <a:pt x="-3810" y="1492"/>
                </a:moveTo>
                <a:lnTo>
                  <a:pt x="72567" y="1492"/>
                </a:lnTo>
              </a:path>
            </a:pathLst>
          </a:custGeom>
          <a:ln w="1060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634731" y="4346981"/>
            <a:ext cx="28575" cy="2540"/>
          </a:xfrm>
          <a:custGeom>
            <a:avLst/>
            <a:gdLst/>
            <a:ahLst/>
            <a:cxnLst/>
            <a:rect l="l" t="t" r="r" b="b"/>
            <a:pathLst>
              <a:path w="28575" h="2539">
                <a:moveTo>
                  <a:pt x="-3810" y="1117"/>
                </a:moveTo>
                <a:lnTo>
                  <a:pt x="32219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365618" y="4210938"/>
            <a:ext cx="62865" cy="166370"/>
          </a:xfrm>
          <a:custGeom>
            <a:avLst/>
            <a:gdLst/>
            <a:ahLst/>
            <a:cxnLst/>
            <a:rect l="l" t="t" r="r" b="b"/>
            <a:pathLst>
              <a:path w="62864" h="166370">
                <a:moveTo>
                  <a:pt x="0" y="165938"/>
                </a:moveTo>
                <a:lnTo>
                  <a:pt x="0" y="2235"/>
                </a:lnTo>
                <a:lnTo>
                  <a:pt x="62801" y="0"/>
                </a:lnTo>
                <a:lnTo>
                  <a:pt x="62801" y="162953"/>
                </a:lnTo>
                <a:lnTo>
                  <a:pt x="0" y="16593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518868" y="4349216"/>
            <a:ext cx="123825" cy="90170"/>
          </a:xfrm>
          <a:custGeom>
            <a:avLst/>
            <a:gdLst/>
            <a:ahLst/>
            <a:cxnLst/>
            <a:rect l="l" t="t" r="r" b="b"/>
            <a:pathLst>
              <a:path w="123825" h="90170">
                <a:moveTo>
                  <a:pt x="71018" y="0"/>
                </a:moveTo>
                <a:lnTo>
                  <a:pt x="123329" y="57556"/>
                </a:lnTo>
                <a:lnTo>
                  <a:pt x="123329" y="86702"/>
                </a:lnTo>
                <a:lnTo>
                  <a:pt x="54571" y="89700"/>
                </a:lnTo>
                <a:lnTo>
                  <a:pt x="0" y="5008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148790" y="4096867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0" y="14897"/>
                </a:moveTo>
                <a:lnTo>
                  <a:pt x="0" y="6896"/>
                </a:lnTo>
                <a:lnTo>
                  <a:pt x="6896" y="0"/>
                </a:lnTo>
                <a:lnTo>
                  <a:pt x="14909" y="0"/>
                </a:lnTo>
                <a:lnTo>
                  <a:pt x="22910" y="0"/>
                </a:lnTo>
                <a:lnTo>
                  <a:pt x="29806" y="6896"/>
                </a:lnTo>
                <a:lnTo>
                  <a:pt x="29806" y="14897"/>
                </a:lnTo>
                <a:lnTo>
                  <a:pt x="29806" y="22898"/>
                </a:lnTo>
                <a:lnTo>
                  <a:pt x="22910" y="29806"/>
                </a:lnTo>
                <a:lnTo>
                  <a:pt x="14909" y="29806"/>
                </a:lnTo>
                <a:lnTo>
                  <a:pt x="6896" y="29806"/>
                </a:lnTo>
                <a:lnTo>
                  <a:pt x="0" y="22898"/>
                </a:lnTo>
                <a:lnTo>
                  <a:pt x="0" y="14897"/>
                </a:lnTo>
                <a:close/>
              </a:path>
            </a:pathLst>
          </a:custGeom>
          <a:ln w="51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148790" y="4096867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30" h="24129">
                <a:moveTo>
                  <a:pt x="0" y="11861"/>
                </a:moveTo>
                <a:lnTo>
                  <a:pt x="0" y="5511"/>
                </a:lnTo>
                <a:lnTo>
                  <a:pt x="5524" y="0"/>
                </a:lnTo>
                <a:lnTo>
                  <a:pt x="11861" y="0"/>
                </a:lnTo>
                <a:lnTo>
                  <a:pt x="18211" y="0"/>
                </a:lnTo>
                <a:lnTo>
                  <a:pt x="24015" y="5511"/>
                </a:lnTo>
                <a:lnTo>
                  <a:pt x="24015" y="11861"/>
                </a:lnTo>
                <a:lnTo>
                  <a:pt x="24015" y="18491"/>
                </a:lnTo>
                <a:lnTo>
                  <a:pt x="18211" y="23736"/>
                </a:lnTo>
                <a:lnTo>
                  <a:pt x="11861" y="23736"/>
                </a:lnTo>
                <a:lnTo>
                  <a:pt x="5524" y="23736"/>
                </a:lnTo>
                <a:lnTo>
                  <a:pt x="0" y="18491"/>
                </a:lnTo>
                <a:lnTo>
                  <a:pt x="0" y="11861"/>
                </a:lnTo>
                <a:close/>
              </a:path>
            </a:pathLst>
          </a:custGeom>
          <a:ln w="51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158443" y="4104042"/>
            <a:ext cx="6350" cy="12700"/>
          </a:xfrm>
          <a:custGeom>
            <a:avLst/>
            <a:gdLst/>
            <a:ahLst/>
            <a:cxnLst/>
            <a:rect l="l" t="t" r="r" b="b"/>
            <a:pathLst>
              <a:path w="6350" h="12700">
                <a:moveTo>
                  <a:pt x="0" y="0"/>
                </a:moveTo>
                <a:lnTo>
                  <a:pt x="4152" y="5524"/>
                </a:lnTo>
                <a:lnTo>
                  <a:pt x="6350" y="1215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153477" y="4102937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15468" y="0"/>
                </a:moveTo>
                <a:lnTo>
                  <a:pt x="9118" y="6629"/>
                </a:lnTo>
                <a:lnTo>
                  <a:pt x="0" y="1049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350670" y="4149635"/>
            <a:ext cx="78105" cy="245745"/>
          </a:xfrm>
          <a:custGeom>
            <a:avLst/>
            <a:gdLst/>
            <a:ahLst/>
            <a:cxnLst/>
            <a:rect l="l" t="t" r="r" b="b"/>
            <a:pathLst>
              <a:path w="78104" h="245745">
                <a:moveTo>
                  <a:pt x="0" y="245186"/>
                </a:moveTo>
                <a:lnTo>
                  <a:pt x="0" y="2997"/>
                </a:lnTo>
                <a:lnTo>
                  <a:pt x="77749" y="0"/>
                </a:lnTo>
                <a:lnTo>
                  <a:pt x="77749" y="242189"/>
                </a:lnTo>
                <a:lnTo>
                  <a:pt x="0" y="2451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131658" y="4129455"/>
            <a:ext cx="544195" cy="347980"/>
          </a:xfrm>
          <a:custGeom>
            <a:avLst/>
            <a:gdLst/>
            <a:ahLst/>
            <a:cxnLst/>
            <a:rect l="l" t="t" r="r" b="b"/>
            <a:pathLst>
              <a:path w="544195" h="347979">
                <a:moveTo>
                  <a:pt x="544182" y="0"/>
                </a:moveTo>
                <a:lnTo>
                  <a:pt x="544182" y="337121"/>
                </a:lnTo>
                <a:lnTo>
                  <a:pt x="328155" y="347586"/>
                </a:lnTo>
                <a:lnTo>
                  <a:pt x="314705" y="332638"/>
                </a:lnTo>
                <a:lnTo>
                  <a:pt x="12712" y="346837"/>
                </a:lnTo>
                <a:lnTo>
                  <a:pt x="0" y="33637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066609" y="3852138"/>
            <a:ext cx="0" cy="942340"/>
          </a:xfrm>
          <a:custGeom>
            <a:avLst/>
            <a:gdLst/>
            <a:ahLst/>
            <a:cxnLst/>
            <a:rect l="l" t="t" r="r" b="b"/>
            <a:pathLst>
              <a:path w="0" h="942339">
                <a:moveTo>
                  <a:pt x="0" y="941819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245273" y="3603230"/>
            <a:ext cx="121920" cy="6350"/>
          </a:xfrm>
          <a:custGeom>
            <a:avLst/>
            <a:gdLst/>
            <a:ahLst/>
            <a:cxnLst/>
            <a:rect l="l" t="t" r="r" b="b"/>
            <a:pathLst>
              <a:path w="121920" h="6350">
                <a:moveTo>
                  <a:pt x="-6985" y="2990"/>
                </a:moveTo>
                <a:lnTo>
                  <a:pt x="128828" y="2990"/>
                </a:lnTo>
              </a:path>
            </a:pathLst>
          </a:custGeom>
          <a:ln w="199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398523" y="3597249"/>
            <a:ext cx="123825" cy="6350"/>
          </a:xfrm>
          <a:custGeom>
            <a:avLst/>
            <a:gdLst/>
            <a:ahLst/>
            <a:cxnLst/>
            <a:rect l="l" t="t" r="r" b="b"/>
            <a:pathLst>
              <a:path w="123825" h="6350">
                <a:moveTo>
                  <a:pt x="-6985" y="2990"/>
                </a:moveTo>
                <a:lnTo>
                  <a:pt x="130314" y="2990"/>
                </a:lnTo>
              </a:path>
            </a:pathLst>
          </a:custGeom>
          <a:ln w="1995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995603" y="3681729"/>
            <a:ext cx="99695" cy="170815"/>
          </a:xfrm>
          <a:custGeom>
            <a:avLst/>
            <a:gdLst/>
            <a:ahLst/>
            <a:cxnLst/>
            <a:rect l="l" t="t" r="r" b="b"/>
            <a:pathLst>
              <a:path w="99694" h="170814">
                <a:moveTo>
                  <a:pt x="99415" y="170408"/>
                </a:moveTo>
                <a:lnTo>
                  <a:pt x="99415" y="85216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380566" y="3752735"/>
            <a:ext cx="28575" cy="2540"/>
          </a:xfrm>
          <a:custGeom>
            <a:avLst/>
            <a:gdLst/>
            <a:ahLst/>
            <a:cxnLst/>
            <a:rect l="l" t="t" r="r" b="b"/>
            <a:pathLst>
              <a:path w="28575" h="2539">
                <a:moveTo>
                  <a:pt x="-3809" y="1117"/>
                </a:moveTo>
                <a:lnTo>
                  <a:pt x="32232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537563" y="3745267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17"/>
                </a:moveTo>
                <a:lnTo>
                  <a:pt x="32956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688566" y="3740022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 h="0">
                <a:moveTo>
                  <a:pt x="0" y="0"/>
                </a:moveTo>
                <a:lnTo>
                  <a:pt x="276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095019" y="385213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57569" y="57556"/>
                </a:moveTo>
                <a:lnTo>
                  <a:pt x="57569" y="47840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124178" y="3899979"/>
            <a:ext cx="28575" cy="1905"/>
          </a:xfrm>
          <a:custGeom>
            <a:avLst/>
            <a:gdLst/>
            <a:ahLst/>
            <a:cxnLst/>
            <a:rect l="l" t="t" r="r" b="b"/>
            <a:pathLst>
              <a:path w="28575" h="1904">
                <a:moveTo>
                  <a:pt x="-3810" y="749"/>
                </a:moveTo>
                <a:lnTo>
                  <a:pt x="32219" y="749"/>
                </a:lnTo>
              </a:path>
            </a:pathLst>
          </a:custGeom>
          <a:ln w="911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308810" y="3665270"/>
            <a:ext cx="158115" cy="228600"/>
          </a:xfrm>
          <a:custGeom>
            <a:avLst/>
            <a:gdLst/>
            <a:ahLst/>
            <a:cxnLst/>
            <a:rect l="l" t="t" r="r" b="b"/>
            <a:pathLst>
              <a:path w="158114" h="228600">
                <a:moveTo>
                  <a:pt x="157734" y="227977"/>
                </a:moveTo>
                <a:lnTo>
                  <a:pt x="157734" y="219011"/>
                </a:lnTo>
                <a:lnTo>
                  <a:pt x="100177" y="170421"/>
                </a:lnTo>
                <a:lnTo>
                  <a:pt x="100177" y="8746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436649" y="3884282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68"/>
                </a:moveTo>
                <a:lnTo>
                  <a:pt x="32219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465059" y="3830459"/>
            <a:ext cx="130175" cy="64135"/>
          </a:xfrm>
          <a:custGeom>
            <a:avLst/>
            <a:gdLst/>
            <a:ahLst/>
            <a:cxnLst/>
            <a:rect l="l" t="t" r="r" b="b"/>
            <a:pathLst>
              <a:path w="130175" h="64135">
                <a:moveTo>
                  <a:pt x="72504" y="0"/>
                </a:moveTo>
                <a:lnTo>
                  <a:pt x="130048" y="47840"/>
                </a:lnTo>
                <a:lnTo>
                  <a:pt x="130048" y="57556"/>
                </a:lnTo>
                <a:lnTo>
                  <a:pt x="0" y="6353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594370" y="3878300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10" y="374"/>
                </a:moveTo>
                <a:lnTo>
                  <a:pt x="32219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744624" y="3870070"/>
            <a:ext cx="31750" cy="1270"/>
          </a:xfrm>
          <a:custGeom>
            <a:avLst/>
            <a:gdLst/>
            <a:ahLst/>
            <a:cxnLst/>
            <a:rect l="l" t="t" r="r" b="b"/>
            <a:pathLst>
              <a:path w="31750" h="1270">
                <a:moveTo>
                  <a:pt x="-3810" y="381"/>
                </a:moveTo>
                <a:lnTo>
                  <a:pt x="35204" y="381"/>
                </a:lnTo>
              </a:path>
            </a:pathLst>
          </a:custGeom>
          <a:ln w="838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468792" y="3660051"/>
            <a:ext cx="155575" cy="227329"/>
          </a:xfrm>
          <a:custGeom>
            <a:avLst/>
            <a:gdLst/>
            <a:ahLst/>
            <a:cxnLst/>
            <a:rect l="l" t="t" r="r" b="b"/>
            <a:pathLst>
              <a:path w="155575" h="227329">
                <a:moveTo>
                  <a:pt x="155473" y="227215"/>
                </a:moveTo>
                <a:lnTo>
                  <a:pt x="155473" y="218249"/>
                </a:lnTo>
                <a:lnTo>
                  <a:pt x="97917" y="168909"/>
                </a:lnTo>
                <a:lnTo>
                  <a:pt x="97917" y="8445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436649" y="3660787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0"/>
                </a:moveTo>
                <a:lnTo>
                  <a:pt x="0" y="15547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622018" y="3824477"/>
            <a:ext cx="124460" cy="62865"/>
          </a:xfrm>
          <a:custGeom>
            <a:avLst/>
            <a:gdLst/>
            <a:ahLst/>
            <a:cxnLst/>
            <a:rect l="l" t="t" r="r" b="b"/>
            <a:pathLst>
              <a:path w="124460" h="62864">
                <a:moveTo>
                  <a:pt x="65798" y="0"/>
                </a:moveTo>
                <a:lnTo>
                  <a:pt x="124091" y="47091"/>
                </a:lnTo>
                <a:lnTo>
                  <a:pt x="123355" y="57556"/>
                </a:lnTo>
                <a:lnTo>
                  <a:pt x="0" y="62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308810" y="3660787"/>
            <a:ext cx="229235" cy="184150"/>
          </a:xfrm>
          <a:custGeom>
            <a:avLst/>
            <a:gdLst/>
            <a:ahLst/>
            <a:cxnLst/>
            <a:rect l="l" t="t" r="r" b="b"/>
            <a:pathLst>
              <a:path w="229235" h="184150">
                <a:moveTo>
                  <a:pt x="0" y="4483"/>
                </a:moveTo>
                <a:lnTo>
                  <a:pt x="128574" y="0"/>
                </a:lnTo>
                <a:lnTo>
                  <a:pt x="228752" y="86715"/>
                </a:lnTo>
                <a:lnTo>
                  <a:pt x="228752" y="178638"/>
                </a:lnTo>
                <a:lnTo>
                  <a:pt x="111391" y="18387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468792" y="3655555"/>
            <a:ext cx="220345" cy="182245"/>
          </a:xfrm>
          <a:custGeom>
            <a:avLst/>
            <a:gdLst/>
            <a:ahLst/>
            <a:cxnLst/>
            <a:rect l="l" t="t" r="r" b="b"/>
            <a:pathLst>
              <a:path w="220345" h="182245">
                <a:moveTo>
                  <a:pt x="0" y="4495"/>
                </a:moveTo>
                <a:lnTo>
                  <a:pt x="121831" y="0"/>
                </a:lnTo>
                <a:lnTo>
                  <a:pt x="219773" y="83718"/>
                </a:lnTo>
                <a:lnTo>
                  <a:pt x="219773" y="177139"/>
                </a:lnTo>
                <a:lnTo>
                  <a:pt x="108381" y="18163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538299" y="3840174"/>
            <a:ext cx="56515" cy="48260"/>
          </a:xfrm>
          <a:custGeom>
            <a:avLst/>
            <a:gdLst/>
            <a:ahLst/>
            <a:cxnLst/>
            <a:rect l="l" t="t" r="r" b="b"/>
            <a:pathLst>
              <a:path w="56514" h="48260">
                <a:moveTo>
                  <a:pt x="0" y="0"/>
                </a:moveTo>
                <a:lnTo>
                  <a:pt x="56070" y="4784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688566" y="3833443"/>
            <a:ext cx="57150" cy="47625"/>
          </a:xfrm>
          <a:custGeom>
            <a:avLst/>
            <a:gdLst/>
            <a:ahLst/>
            <a:cxnLst/>
            <a:rect l="l" t="t" r="r" b="b"/>
            <a:pathLst>
              <a:path w="57150" h="47625">
                <a:moveTo>
                  <a:pt x="0" y="0"/>
                </a:moveTo>
                <a:lnTo>
                  <a:pt x="56807" y="470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3380566" y="3846156"/>
            <a:ext cx="56515" cy="48895"/>
          </a:xfrm>
          <a:custGeom>
            <a:avLst/>
            <a:gdLst/>
            <a:ahLst/>
            <a:cxnLst/>
            <a:rect l="l" t="t" r="r" b="b"/>
            <a:pathLst>
              <a:path w="56514" h="48895">
                <a:moveTo>
                  <a:pt x="0" y="0"/>
                </a:moveTo>
                <a:lnTo>
                  <a:pt x="56083" y="4859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381315" y="3837190"/>
            <a:ext cx="27940" cy="1270"/>
          </a:xfrm>
          <a:custGeom>
            <a:avLst/>
            <a:gdLst/>
            <a:ahLst/>
            <a:cxnLst/>
            <a:rect l="l" t="t" r="r" b="b"/>
            <a:pathLst>
              <a:path w="27939" h="1270">
                <a:moveTo>
                  <a:pt x="-3810" y="374"/>
                </a:moveTo>
                <a:lnTo>
                  <a:pt x="31483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537563" y="3830459"/>
            <a:ext cx="31115" cy="1270"/>
          </a:xfrm>
          <a:custGeom>
            <a:avLst/>
            <a:gdLst/>
            <a:ahLst/>
            <a:cxnLst/>
            <a:rect l="l" t="t" r="r" b="b"/>
            <a:pathLst>
              <a:path w="31114" h="1270">
                <a:moveTo>
                  <a:pt x="-3809" y="374"/>
                </a:moveTo>
                <a:lnTo>
                  <a:pt x="34455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3688566" y="3824477"/>
            <a:ext cx="29209" cy="1270"/>
          </a:xfrm>
          <a:custGeom>
            <a:avLst/>
            <a:gdLst/>
            <a:ahLst/>
            <a:cxnLst/>
            <a:rect l="l" t="t" r="r" b="b"/>
            <a:pathLst>
              <a:path w="29210" h="1270">
                <a:moveTo>
                  <a:pt x="-3810" y="374"/>
                </a:moveTo>
                <a:lnTo>
                  <a:pt x="32956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3118946" y="4446396"/>
            <a:ext cx="663575" cy="235585"/>
          </a:xfrm>
          <a:custGeom>
            <a:avLst/>
            <a:gdLst/>
            <a:ahLst/>
            <a:cxnLst/>
            <a:rect l="l" t="t" r="r" b="b"/>
            <a:pathLst>
              <a:path w="663575" h="235585">
                <a:moveTo>
                  <a:pt x="0" y="224231"/>
                </a:moveTo>
                <a:lnTo>
                  <a:pt x="12712" y="235445"/>
                </a:lnTo>
                <a:lnTo>
                  <a:pt x="663054" y="202552"/>
                </a:lnTo>
                <a:lnTo>
                  <a:pt x="6630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3675841" y="4112259"/>
            <a:ext cx="119380" cy="340995"/>
          </a:xfrm>
          <a:custGeom>
            <a:avLst/>
            <a:gdLst/>
            <a:ahLst/>
            <a:cxnLst/>
            <a:rect l="l" t="t" r="r" b="b"/>
            <a:pathLst>
              <a:path w="119379" h="340995">
                <a:moveTo>
                  <a:pt x="0" y="340855"/>
                </a:moveTo>
                <a:lnTo>
                  <a:pt x="118871" y="334137"/>
                </a:lnTo>
                <a:lnTo>
                  <a:pt x="11887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3124178" y="3912679"/>
            <a:ext cx="651510" cy="31750"/>
          </a:xfrm>
          <a:custGeom>
            <a:avLst/>
            <a:gdLst/>
            <a:ahLst/>
            <a:cxnLst/>
            <a:rect l="l" t="t" r="r" b="b"/>
            <a:pathLst>
              <a:path w="651510" h="31750">
                <a:moveTo>
                  <a:pt x="651090" y="0"/>
                </a:moveTo>
                <a:lnTo>
                  <a:pt x="0" y="31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436649" y="3816260"/>
            <a:ext cx="29209" cy="26034"/>
          </a:xfrm>
          <a:custGeom>
            <a:avLst/>
            <a:gdLst/>
            <a:ahLst/>
            <a:cxnLst/>
            <a:rect l="l" t="t" r="r" b="b"/>
            <a:pathLst>
              <a:path w="29210" h="26035">
                <a:moveTo>
                  <a:pt x="0" y="0"/>
                </a:moveTo>
                <a:lnTo>
                  <a:pt x="29146" y="2541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3408988" y="3816260"/>
            <a:ext cx="27940" cy="2540"/>
          </a:xfrm>
          <a:custGeom>
            <a:avLst/>
            <a:gdLst/>
            <a:ahLst/>
            <a:cxnLst/>
            <a:rect l="l" t="t" r="r" b="b"/>
            <a:pathLst>
              <a:path w="27939" h="2539">
                <a:moveTo>
                  <a:pt x="-3810" y="1123"/>
                </a:moveTo>
                <a:lnTo>
                  <a:pt x="31470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281163" y="3667518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0"/>
                </a:moveTo>
                <a:lnTo>
                  <a:pt x="0" y="15546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3281163" y="382224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0" y="0"/>
                </a:moveTo>
                <a:lnTo>
                  <a:pt x="32131" y="2764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3591373" y="3656304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7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3591373" y="3809542"/>
            <a:ext cx="29209" cy="26034"/>
          </a:xfrm>
          <a:custGeom>
            <a:avLst/>
            <a:gdLst/>
            <a:ahLst/>
            <a:cxnLst/>
            <a:rect l="l" t="t" r="r" b="b"/>
            <a:pathLst>
              <a:path w="29210" h="26035">
                <a:moveTo>
                  <a:pt x="0" y="0"/>
                </a:moveTo>
                <a:lnTo>
                  <a:pt x="29159" y="25412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3566709" y="3810279"/>
            <a:ext cx="24765" cy="1905"/>
          </a:xfrm>
          <a:custGeom>
            <a:avLst/>
            <a:gdLst/>
            <a:ahLst/>
            <a:cxnLst/>
            <a:rect l="l" t="t" r="r" b="b"/>
            <a:pathLst>
              <a:path w="24764" h="1904">
                <a:moveTo>
                  <a:pt x="-3810" y="755"/>
                </a:moveTo>
                <a:lnTo>
                  <a:pt x="28473" y="755"/>
                </a:lnTo>
              </a:path>
            </a:pathLst>
          </a:custGeom>
          <a:ln w="913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3067358" y="3852138"/>
            <a:ext cx="29209" cy="2540"/>
          </a:xfrm>
          <a:custGeom>
            <a:avLst/>
            <a:gdLst/>
            <a:ahLst/>
            <a:cxnLst/>
            <a:rect l="l" t="t" r="r" b="b"/>
            <a:pathLst>
              <a:path w="29210" h="2539">
                <a:moveTo>
                  <a:pt x="-3810" y="1117"/>
                </a:moveTo>
                <a:lnTo>
                  <a:pt x="32956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894689" y="3622674"/>
            <a:ext cx="249554" cy="520700"/>
          </a:xfrm>
          <a:custGeom>
            <a:avLst/>
            <a:gdLst/>
            <a:ahLst/>
            <a:cxnLst/>
            <a:rect l="l" t="t" r="r" b="b"/>
            <a:pathLst>
              <a:path w="249555" h="520700">
                <a:moveTo>
                  <a:pt x="0" y="0"/>
                </a:moveTo>
                <a:lnTo>
                  <a:pt x="171919" y="147243"/>
                </a:lnTo>
                <a:lnTo>
                  <a:pt x="171919" y="230212"/>
                </a:lnTo>
                <a:lnTo>
                  <a:pt x="229488" y="278803"/>
                </a:lnTo>
                <a:lnTo>
                  <a:pt x="229488" y="321398"/>
                </a:lnTo>
                <a:lnTo>
                  <a:pt x="248932" y="336359"/>
                </a:lnTo>
                <a:lnTo>
                  <a:pt x="248932" y="473151"/>
                </a:lnTo>
                <a:lnTo>
                  <a:pt x="237718" y="463423"/>
                </a:lnTo>
                <a:lnTo>
                  <a:pt x="237718" y="510514"/>
                </a:lnTo>
                <a:lnTo>
                  <a:pt x="248170" y="52024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143622" y="4063669"/>
            <a:ext cx="650875" cy="32384"/>
          </a:xfrm>
          <a:custGeom>
            <a:avLst/>
            <a:gdLst/>
            <a:ahLst/>
            <a:cxnLst/>
            <a:rect l="l" t="t" r="r" b="b"/>
            <a:pathLst>
              <a:path w="650875" h="32385">
                <a:moveTo>
                  <a:pt x="650341" y="0"/>
                </a:moveTo>
                <a:lnTo>
                  <a:pt x="0" y="3215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782000" y="4065168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0" y="36626"/>
                </a:lnTo>
                <a:lnTo>
                  <a:pt x="12712" y="470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132408" y="4100309"/>
            <a:ext cx="649605" cy="31750"/>
          </a:xfrm>
          <a:custGeom>
            <a:avLst/>
            <a:gdLst/>
            <a:ahLst/>
            <a:cxnLst/>
            <a:rect l="l" t="t" r="r" b="b"/>
            <a:pathLst>
              <a:path w="649604" h="31750">
                <a:moveTo>
                  <a:pt x="649592" y="0"/>
                </a:moveTo>
                <a:lnTo>
                  <a:pt x="0" y="3138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594370" y="3924655"/>
            <a:ext cx="14604" cy="147320"/>
          </a:xfrm>
          <a:custGeom>
            <a:avLst/>
            <a:gdLst/>
            <a:ahLst/>
            <a:cxnLst/>
            <a:rect l="l" t="t" r="r" b="b"/>
            <a:pathLst>
              <a:path w="14604" h="147320">
                <a:moveTo>
                  <a:pt x="0" y="0"/>
                </a:moveTo>
                <a:lnTo>
                  <a:pt x="14198" y="11938"/>
                </a:lnTo>
                <a:lnTo>
                  <a:pt x="14198" y="1472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595106" y="3923144"/>
            <a:ext cx="41275" cy="146685"/>
          </a:xfrm>
          <a:custGeom>
            <a:avLst/>
            <a:gdLst/>
            <a:ahLst/>
            <a:cxnLst/>
            <a:rect l="l" t="t" r="r" b="b"/>
            <a:pathLst>
              <a:path w="41275" h="146685">
                <a:moveTo>
                  <a:pt x="0" y="1511"/>
                </a:moveTo>
                <a:lnTo>
                  <a:pt x="26911" y="0"/>
                </a:lnTo>
                <a:lnTo>
                  <a:pt x="41122" y="11963"/>
                </a:lnTo>
                <a:lnTo>
                  <a:pt x="41122" y="1465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478508" y="3937355"/>
            <a:ext cx="130175" cy="6350"/>
          </a:xfrm>
          <a:custGeom>
            <a:avLst/>
            <a:gdLst/>
            <a:ahLst/>
            <a:cxnLst/>
            <a:rect l="l" t="t" r="r" b="b"/>
            <a:pathLst>
              <a:path w="130175" h="6350">
                <a:moveTo>
                  <a:pt x="130060" y="0"/>
                </a:moveTo>
                <a:lnTo>
                  <a:pt x="0" y="598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3636979" y="3929875"/>
            <a:ext cx="154940" cy="6350"/>
          </a:xfrm>
          <a:custGeom>
            <a:avLst/>
            <a:gdLst/>
            <a:ahLst/>
            <a:cxnLst/>
            <a:rect l="l" t="t" r="r" b="b"/>
            <a:pathLst>
              <a:path w="154939" h="6350">
                <a:moveTo>
                  <a:pt x="154736" y="0"/>
                </a:moveTo>
                <a:lnTo>
                  <a:pt x="0" y="598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3464297" y="3931373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89">
                <a:moveTo>
                  <a:pt x="0" y="0"/>
                </a:moveTo>
                <a:lnTo>
                  <a:pt x="0" y="1480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622780" y="3923144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75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435899" y="3932859"/>
            <a:ext cx="14604" cy="148590"/>
          </a:xfrm>
          <a:custGeom>
            <a:avLst/>
            <a:gdLst/>
            <a:ahLst/>
            <a:cxnLst/>
            <a:rect l="l" t="t" r="r" b="b"/>
            <a:pathLst>
              <a:path w="14604" h="148589">
                <a:moveTo>
                  <a:pt x="14198" y="148005"/>
                </a:moveTo>
                <a:lnTo>
                  <a:pt x="14198" y="11214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435899" y="3931373"/>
            <a:ext cx="43180" cy="148590"/>
          </a:xfrm>
          <a:custGeom>
            <a:avLst/>
            <a:gdLst/>
            <a:ahLst/>
            <a:cxnLst/>
            <a:rect l="l" t="t" r="r" b="b"/>
            <a:pathLst>
              <a:path w="43179" h="148589">
                <a:moveTo>
                  <a:pt x="0" y="1485"/>
                </a:moveTo>
                <a:lnTo>
                  <a:pt x="28397" y="0"/>
                </a:lnTo>
                <a:lnTo>
                  <a:pt x="42608" y="11963"/>
                </a:lnTo>
                <a:lnTo>
                  <a:pt x="42608" y="1480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132408" y="4466576"/>
            <a:ext cx="0" cy="215265"/>
          </a:xfrm>
          <a:custGeom>
            <a:avLst/>
            <a:gdLst/>
            <a:ahLst/>
            <a:cxnLst/>
            <a:rect l="l" t="t" r="r" b="b"/>
            <a:pathLst>
              <a:path w="0" h="215264">
                <a:moveTo>
                  <a:pt x="0" y="0"/>
                </a:moveTo>
                <a:lnTo>
                  <a:pt x="0" y="21526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3066609" y="4663896"/>
            <a:ext cx="52705" cy="45720"/>
          </a:xfrm>
          <a:custGeom>
            <a:avLst/>
            <a:gdLst/>
            <a:ahLst/>
            <a:cxnLst/>
            <a:rect l="l" t="t" r="r" b="b"/>
            <a:pathLst>
              <a:path w="52705" h="45720">
                <a:moveTo>
                  <a:pt x="0" y="0"/>
                </a:moveTo>
                <a:lnTo>
                  <a:pt x="52336" y="4560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3133893" y="4494237"/>
            <a:ext cx="648335" cy="29209"/>
          </a:xfrm>
          <a:custGeom>
            <a:avLst/>
            <a:gdLst/>
            <a:ahLst/>
            <a:cxnLst/>
            <a:rect l="l" t="t" r="r" b="b"/>
            <a:pathLst>
              <a:path w="648335" h="29210">
                <a:moveTo>
                  <a:pt x="0" y="29146"/>
                </a:moveTo>
                <a:lnTo>
                  <a:pt x="64810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3065860" y="4444898"/>
            <a:ext cx="716280" cy="57150"/>
          </a:xfrm>
          <a:custGeom>
            <a:avLst/>
            <a:gdLst/>
            <a:ahLst/>
            <a:cxnLst/>
            <a:rect l="l" t="t" r="r" b="b"/>
            <a:pathLst>
              <a:path w="716279" h="57150">
                <a:moveTo>
                  <a:pt x="0" y="0"/>
                </a:moveTo>
                <a:lnTo>
                  <a:pt x="65798" y="56807"/>
                </a:lnTo>
                <a:lnTo>
                  <a:pt x="716140" y="2766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3286382" y="4702771"/>
            <a:ext cx="93980" cy="78740"/>
          </a:xfrm>
          <a:custGeom>
            <a:avLst/>
            <a:gdLst/>
            <a:ahLst/>
            <a:cxnLst/>
            <a:rect l="l" t="t" r="r" b="b"/>
            <a:pathLst>
              <a:path w="93979" h="78739">
                <a:moveTo>
                  <a:pt x="0" y="0"/>
                </a:moveTo>
                <a:lnTo>
                  <a:pt x="93446" y="7848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3379829" y="4681092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908" y="97916"/>
                </a:lnTo>
                <a:lnTo>
                  <a:pt x="2990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3379829" y="4681092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1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3118209" y="4671364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13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3443367" y="4692306"/>
            <a:ext cx="94615" cy="81915"/>
          </a:xfrm>
          <a:custGeom>
            <a:avLst/>
            <a:gdLst/>
            <a:ahLst/>
            <a:cxnLst/>
            <a:rect l="l" t="t" r="r" b="b"/>
            <a:pathLst>
              <a:path w="94614" h="81914">
                <a:moveTo>
                  <a:pt x="0" y="0"/>
                </a:moveTo>
                <a:lnTo>
                  <a:pt x="94195" y="8147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3537563" y="4673612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895" y="97929"/>
                </a:lnTo>
                <a:lnTo>
                  <a:pt x="2989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3537563" y="4673612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2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3579410" y="4674361"/>
            <a:ext cx="107950" cy="93980"/>
          </a:xfrm>
          <a:custGeom>
            <a:avLst/>
            <a:gdLst/>
            <a:ahLst/>
            <a:cxnLst/>
            <a:rect l="l" t="t" r="r" b="b"/>
            <a:pathLst>
              <a:path w="107950" h="93979">
                <a:moveTo>
                  <a:pt x="0" y="0"/>
                </a:moveTo>
                <a:lnTo>
                  <a:pt x="107657" y="9343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3687067" y="4667630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29">
                <a:moveTo>
                  <a:pt x="0" y="100164"/>
                </a:moveTo>
                <a:lnTo>
                  <a:pt x="29908" y="97929"/>
                </a:lnTo>
                <a:lnTo>
                  <a:pt x="2990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3687067" y="4667630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2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3422450" y="4678845"/>
            <a:ext cx="13970" cy="13335"/>
          </a:xfrm>
          <a:custGeom>
            <a:avLst/>
            <a:gdLst/>
            <a:ahLst/>
            <a:cxnLst/>
            <a:rect l="l" t="t" r="r" b="b"/>
            <a:pathLst>
              <a:path w="13970" h="13335">
                <a:moveTo>
                  <a:pt x="0" y="0"/>
                </a:moveTo>
                <a:lnTo>
                  <a:pt x="13449" y="127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3746110" y="4666145"/>
            <a:ext cx="13970" cy="12700"/>
          </a:xfrm>
          <a:custGeom>
            <a:avLst/>
            <a:gdLst/>
            <a:ahLst/>
            <a:cxnLst/>
            <a:rect l="l" t="t" r="r" b="b"/>
            <a:pathLst>
              <a:path w="13970" h="12700">
                <a:moveTo>
                  <a:pt x="0" y="0"/>
                </a:moveTo>
                <a:lnTo>
                  <a:pt x="13461" y="1270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3373835" y="4557762"/>
            <a:ext cx="64135" cy="54610"/>
          </a:xfrm>
          <a:custGeom>
            <a:avLst/>
            <a:gdLst/>
            <a:ahLst/>
            <a:cxnLst/>
            <a:rect l="l" t="t" r="r" b="b"/>
            <a:pathLst>
              <a:path w="64135" h="54610">
                <a:moveTo>
                  <a:pt x="0" y="29133"/>
                </a:moveTo>
                <a:lnTo>
                  <a:pt x="1956" y="18068"/>
                </a:lnTo>
                <a:lnTo>
                  <a:pt x="8324" y="8961"/>
                </a:lnTo>
                <a:lnTo>
                  <a:pt x="18198" y="2657"/>
                </a:lnTo>
                <a:lnTo>
                  <a:pt x="30670" y="0"/>
                </a:lnTo>
                <a:lnTo>
                  <a:pt x="42958" y="1556"/>
                </a:lnTo>
                <a:lnTo>
                  <a:pt x="53282" y="6902"/>
                </a:lnTo>
                <a:lnTo>
                  <a:pt x="60520" y="15334"/>
                </a:lnTo>
                <a:lnTo>
                  <a:pt x="63550" y="26149"/>
                </a:lnTo>
                <a:lnTo>
                  <a:pt x="61613" y="36789"/>
                </a:lnTo>
                <a:lnTo>
                  <a:pt x="55332" y="45678"/>
                </a:lnTo>
                <a:lnTo>
                  <a:pt x="45686" y="51906"/>
                </a:lnTo>
                <a:lnTo>
                  <a:pt x="33655" y="54559"/>
                </a:lnTo>
                <a:lnTo>
                  <a:pt x="20932" y="53006"/>
                </a:lnTo>
                <a:lnTo>
                  <a:pt x="10383" y="47737"/>
                </a:lnTo>
                <a:lnTo>
                  <a:pt x="3056" y="39523"/>
                </a:lnTo>
                <a:lnTo>
                  <a:pt x="0" y="29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3388795" y="4570462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24676" y="0"/>
                </a:moveTo>
                <a:lnTo>
                  <a:pt x="7493" y="1498"/>
                </a:lnTo>
                <a:lnTo>
                  <a:pt x="0" y="8229"/>
                </a:lnTo>
                <a:lnTo>
                  <a:pt x="749" y="15697"/>
                </a:lnTo>
                <a:lnTo>
                  <a:pt x="749" y="23164"/>
                </a:lnTo>
                <a:lnTo>
                  <a:pt x="8966" y="29146"/>
                </a:lnTo>
                <a:lnTo>
                  <a:pt x="26174" y="27660"/>
                </a:lnTo>
                <a:lnTo>
                  <a:pt x="32905" y="21678"/>
                </a:lnTo>
                <a:lnTo>
                  <a:pt x="32905" y="14198"/>
                </a:lnTo>
                <a:lnTo>
                  <a:pt x="32143" y="6718"/>
                </a:lnTo>
                <a:lnTo>
                  <a:pt x="246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3388795" y="4570462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749" y="15697"/>
                </a:moveTo>
                <a:lnTo>
                  <a:pt x="0" y="8229"/>
                </a:lnTo>
                <a:lnTo>
                  <a:pt x="7493" y="1498"/>
                </a:lnTo>
                <a:lnTo>
                  <a:pt x="15709" y="749"/>
                </a:lnTo>
                <a:lnTo>
                  <a:pt x="24676" y="0"/>
                </a:lnTo>
                <a:lnTo>
                  <a:pt x="32143" y="6718"/>
                </a:lnTo>
                <a:lnTo>
                  <a:pt x="32905" y="14198"/>
                </a:lnTo>
                <a:lnTo>
                  <a:pt x="32905" y="21678"/>
                </a:lnTo>
                <a:lnTo>
                  <a:pt x="26174" y="27660"/>
                </a:lnTo>
                <a:lnTo>
                  <a:pt x="17208" y="28397"/>
                </a:lnTo>
                <a:lnTo>
                  <a:pt x="8966" y="29146"/>
                </a:lnTo>
                <a:lnTo>
                  <a:pt x="749" y="23164"/>
                </a:lnTo>
                <a:lnTo>
                  <a:pt x="749" y="1569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3556994" y="4548796"/>
            <a:ext cx="64135" cy="54610"/>
          </a:xfrm>
          <a:custGeom>
            <a:avLst/>
            <a:gdLst/>
            <a:ahLst/>
            <a:cxnLst/>
            <a:rect l="l" t="t" r="r" b="b"/>
            <a:pathLst>
              <a:path w="64135" h="54610">
                <a:moveTo>
                  <a:pt x="0" y="29146"/>
                </a:moveTo>
                <a:lnTo>
                  <a:pt x="1950" y="18073"/>
                </a:lnTo>
                <a:lnTo>
                  <a:pt x="8316" y="8963"/>
                </a:lnTo>
                <a:lnTo>
                  <a:pt x="18186" y="2657"/>
                </a:lnTo>
                <a:lnTo>
                  <a:pt x="30645" y="0"/>
                </a:lnTo>
                <a:lnTo>
                  <a:pt x="42928" y="1557"/>
                </a:lnTo>
                <a:lnTo>
                  <a:pt x="53254" y="6904"/>
                </a:lnTo>
                <a:lnTo>
                  <a:pt x="60498" y="15339"/>
                </a:lnTo>
                <a:lnTo>
                  <a:pt x="63538" y="26161"/>
                </a:lnTo>
                <a:lnTo>
                  <a:pt x="61593" y="36794"/>
                </a:lnTo>
                <a:lnTo>
                  <a:pt x="55308" y="45678"/>
                </a:lnTo>
                <a:lnTo>
                  <a:pt x="45660" y="51900"/>
                </a:lnTo>
                <a:lnTo>
                  <a:pt x="33629" y="54546"/>
                </a:lnTo>
                <a:lnTo>
                  <a:pt x="20913" y="52995"/>
                </a:lnTo>
                <a:lnTo>
                  <a:pt x="10366" y="47732"/>
                </a:lnTo>
                <a:lnTo>
                  <a:pt x="3043" y="39526"/>
                </a:lnTo>
                <a:lnTo>
                  <a:pt x="0" y="29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3721459" y="4145901"/>
            <a:ext cx="33020" cy="29209"/>
          </a:xfrm>
          <a:custGeom>
            <a:avLst/>
            <a:gdLst/>
            <a:ahLst/>
            <a:cxnLst/>
            <a:rect l="l" t="t" r="r" b="b"/>
            <a:pathLst>
              <a:path w="33020" h="29210">
                <a:moveTo>
                  <a:pt x="736" y="15697"/>
                </a:moveTo>
                <a:lnTo>
                  <a:pt x="0" y="8216"/>
                </a:lnTo>
                <a:lnTo>
                  <a:pt x="7467" y="1498"/>
                </a:lnTo>
                <a:lnTo>
                  <a:pt x="15697" y="736"/>
                </a:lnTo>
                <a:lnTo>
                  <a:pt x="24650" y="0"/>
                </a:lnTo>
                <a:lnTo>
                  <a:pt x="32131" y="6731"/>
                </a:lnTo>
                <a:lnTo>
                  <a:pt x="32880" y="14211"/>
                </a:lnTo>
                <a:lnTo>
                  <a:pt x="32880" y="21678"/>
                </a:lnTo>
                <a:lnTo>
                  <a:pt x="26162" y="27660"/>
                </a:lnTo>
                <a:lnTo>
                  <a:pt x="17183" y="28397"/>
                </a:lnTo>
                <a:lnTo>
                  <a:pt x="8966" y="29146"/>
                </a:lnTo>
                <a:lnTo>
                  <a:pt x="736" y="23177"/>
                </a:lnTo>
                <a:lnTo>
                  <a:pt x="736" y="156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995603" y="3675735"/>
            <a:ext cx="227329" cy="180975"/>
          </a:xfrm>
          <a:custGeom>
            <a:avLst/>
            <a:gdLst/>
            <a:ahLst/>
            <a:cxnLst/>
            <a:rect l="l" t="t" r="r" b="b"/>
            <a:pathLst>
              <a:path w="227330" h="180975">
                <a:moveTo>
                  <a:pt x="0" y="5994"/>
                </a:moveTo>
                <a:lnTo>
                  <a:pt x="126326" y="0"/>
                </a:lnTo>
                <a:lnTo>
                  <a:pt x="227241" y="85966"/>
                </a:lnTo>
                <a:lnTo>
                  <a:pt x="227241" y="18088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932065" y="3618928"/>
            <a:ext cx="125730" cy="7620"/>
          </a:xfrm>
          <a:custGeom>
            <a:avLst/>
            <a:gdLst/>
            <a:ahLst/>
            <a:cxnLst/>
            <a:rect l="l" t="t" r="r" b="b"/>
            <a:pathLst>
              <a:path w="125730" h="7620">
                <a:moveTo>
                  <a:pt x="-6985" y="3740"/>
                </a:moveTo>
                <a:lnTo>
                  <a:pt x="132562" y="3740"/>
                </a:lnTo>
              </a:path>
            </a:pathLst>
          </a:custGeom>
          <a:ln w="214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086040" y="3611448"/>
            <a:ext cx="125095" cy="6985"/>
          </a:xfrm>
          <a:custGeom>
            <a:avLst/>
            <a:gdLst/>
            <a:ahLst/>
            <a:cxnLst/>
            <a:rect l="l" t="t" r="r" b="b"/>
            <a:pathLst>
              <a:path w="125094" h="6985">
                <a:moveTo>
                  <a:pt x="-6985" y="3371"/>
                </a:moveTo>
                <a:lnTo>
                  <a:pt x="131838" y="3371"/>
                </a:lnTo>
              </a:path>
            </a:pathLst>
          </a:custGeom>
          <a:ln w="207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893940" y="3590531"/>
            <a:ext cx="900430" cy="1203960"/>
          </a:xfrm>
          <a:custGeom>
            <a:avLst/>
            <a:gdLst/>
            <a:ahLst/>
            <a:cxnLst/>
            <a:rect l="l" t="t" r="r" b="b"/>
            <a:pathLst>
              <a:path w="900429" h="1203960">
                <a:moveTo>
                  <a:pt x="201079" y="1099527"/>
                </a:moveTo>
                <a:lnTo>
                  <a:pt x="201079" y="1203426"/>
                </a:lnTo>
                <a:lnTo>
                  <a:pt x="173418" y="1203426"/>
                </a:lnTo>
                <a:lnTo>
                  <a:pt x="0" y="1053934"/>
                </a:lnTo>
                <a:lnTo>
                  <a:pt x="0" y="32143"/>
                </a:lnTo>
                <a:lnTo>
                  <a:pt x="30645" y="29895"/>
                </a:lnTo>
                <a:lnTo>
                  <a:pt x="79984" y="74002"/>
                </a:lnTo>
                <a:lnTo>
                  <a:pt x="207060" y="68757"/>
                </a:lnTo>
                <a:lnTo>
                  <a:pt x="157721" y="23914"/>
                </a:lnTo>
                <a:lnTo>
                  <a:pt x="187617" y="22428"/>
                </a:lnTo>
                <a:lnTo>
                  <a:pt x="238467" y="67271"/>
                </a:lnTo>
                <a:lnTo>
                  <a:pt x="364045" y="59054"/>
                </a:lnTo>
                <a:lnTo>
                  <a:pt x="313220" y="14198"/>
                </a:lnTo>
                <a:lnTo>
                  <a:pt x="343865" y="12699"/>
                </a:lnTo>
                <a:lnTo>
                  <a:pt x="396176" y="56807"/>
                </a:lnTo>
                <a:lnTo>
                  <a:pt x="521779" y="53073"/>
                </a:lnTo>
                <a:lnTo>
                  <a:pt x="470928" y="8966"/>
                </a:lnTo>
                <a:lnTo>
                  <a:pt x="500100" y="8216"/>
                </a:lnTo>
                <a:lnTo>
                  <a:pt x="549427" y="50825"/>
                </a:lnTo>
                <a:lnTo>
                  <a:pt x="670521" y="45592"/>
                </a:lnTo>
                <a:lnTo>
                  <a:pt x="622693" y="1498"/>
                </a:lnTo>
                <a:lnTo>
                  <a:pt x="654075" y="0"/>
                </a:lnTo>
                <a:lnTo>
                  <a:pt x="822274" y="148742"/>
                </a:lnTo>
                <a:lnTo>
                  <a:pt x="822274" y="232448"/>
                </a:lnTo>
                <a:lnTo>
                  <a:pt x="881329" y="279539"/>
                </a:lnTo>
                <a:lnTo>
                  <a:pt x="881329" y="321411"/>
                </a:lnTo>
                <a:lnTo>
                  <a:pt x="900023" y="337096"/>
                </a:lnTo>
                <a:lnTo>
                  <a:pt x="900023" y="47463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3092695" y="3663708"/>
            <a:ext cx="348500" cy="2497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3140561" y="3935602"/>
            <a:ext cx="313347" cy="16047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3118209" y="4647450"/>
            <a:ext cx="664210" cy="62230"/>
          </a:xfrm>
          <a:custGeom>
            <a:avLst/>
            <a:gdLst/>
            <a:ahLst/>
            <a:cxnLst/>
            <a:rect l="l" t="t" r="r" b="b"/>
            <a:pathLst>
              <a:path w="664210" h="62229">
                <a:moveTo>
                  <a:pt x="0" y="62052"/>
                </a:moveTo>
                <a:lnTo>
                  <a:pt x="27647" y="59804"/>
                </a:lnTo>
                <a:lnTo>
                  <a:pt x="27647" y="44856"/>
                </a:lnTo>
                <a:lnTo>
                  <a:pt x="161442" y="38874"/>
                </a:lnTo>
                <a:lnTo>
                  <a:pt x="161442" y="53822"/>
                </a:lnTo>
                <a:lnTo>
                  <a:pt x="190601" y="53073"/>
                </a:lnTo>
                <a:lnTo>
                  <a:pt x="190601" y="38125"/>
                </a:lnTo>
                <a:lnTo>
                  <a:pt x="319925" y="30645"/>
                </a:lnTo>
                <a:lnTo>
                  <a:pt x="319925" y="45592"/>
                </a:lnTo>
                <a:lnTo>
                  <a:pt x="346849" y="44856"/>
                </a:lnTo>
                <a:lnTo>
                  <a:pt x="346849" y="29908"/>
                </a:lnTo>
                <a:lnTo>
                  <a:pt x="476897" y="23914"/>
                </a:lnTo>
                <a:lnTo>
                  <a:pt x="476897" y="38874"/>
                </a:lnTo>
                <a:lnTo>
                  <a:pt x="506806" y="38125"/>
                </a:lnTo>
                <a:lnTo>
                  <a:pt x="506806" y="22428"/>
                </a:lnTo>
                <a:lnTo>
                  <a:pt x="642861" y="16446"/>
                </a:lnTo>
                <a:lnTo>
                  <a:pt x="642861" y="31394"/>
                </a:lnTo>
                <a:lnTo>
                  <a:pt x="663790" y="29908"/>
                </a:lnTo>
                <a:lnTo>
                  <a:pt x="6637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3125677" y="4708753"/>
            <a:ext cx="96520" cy="81280"/>
          </a:xfrm>
          <a:custGeom>
            <a:avLst/>
            <a:gdLst/>
            <a:ahLst/>
            <a:cxnLst/>
            <a:rect l="l" t="t" r="r" b="b"/>
            <a:pathLst>
              <a:path w="96519" h="81279">
                <a:moveTo>
                  <a:pt x="0" y="0"/>
                </a:moveTo>
                <a:lnTo>
                  <a:pt x="96431" y="8072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3222108" y="4689309"/>
            <a:ext cx="29209" cy="100330"/>
          </a:xfrm>
          <a:custGeom>
            <a:avLst/>
            <a:gdLst/>
            <a:ahLst/>
            <a:cxnLst/>
            <a:rect l="l" t="t" r="r" b="b"/>
            <a:pathLst>
              <a:path w="29210" h="100329">
                <a:moveTo>
                  <a:pt x="0" y="100164"/>
                </a:moveTo>
                <a:lnTo>
                  <a:pt x="29146" y="97917"/>
                </a:lnTo>
                <a:lnTo>
                  <a:pt x="291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222108" y="4689309"/>
            <a:ext cx="0" cy="98425"/>
          </a:xfrm>
          <a:custGeom>
            <a:avLst/>
            <a:gdLst/>
            <a:ahLst/>
            <a:cxnLst/>
            <a:rect l="l" t="t" r="r" b="b"/>
            <a:pathLst>
              <a:path w="0" h="98425">
                <a:moveTo>
                  <a:pt x="0" y="0"/>
                </a:moveTo>
                <a:lnTo>
                  <a:pt x="0" y="9791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265453" y="4689309"/>
            <a:ext cx="13970" cy="13335"/>
          </a:xfrm>
          <a:custGeom>
            <a:avLst/>
            <a:gdLst/>
            <a:ahLst/>
            <a:cxnLst/>
            <a:rect l="l" t="t" r="r" b="b"/>
            <a:pathLst>
              <a:path w="13970" h="13335">
                <a:moveTo>
                  <a:pt x="0" y="0"/>
                </a:moveTo>
                <a:lnTo>
                  <a:pt x="13462" y="127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687649" y="5824575"/>
            <a:ext cx="69007" cy="6863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697904" y="5551144"/>
            <a:ext cx="128905" cy="57150"/>
          </a:xfrm>
          <a:custGeom>
            <a:avLst/>
            <a:gdLst/>
            <a:ahLst/>
            <a:cxnLst/>
            <a:rect l="l" t="t" r="r" b="b"/>
            <a:pathLst>
              <a:path w="128905" h="57150">
                <a:moveTo>
                  <a:pt x="112128" y="0"/>
                </a:moveTo>
                <a:lnTo>
                  <a:pt x="112128" y="36639"/>
                </a:lnTo>
                <a:lnTo>
                  <a:pt x="128574" y="50101"/>
                </a:lnTo>
                <a:lnTo>
                  <a:pt x="0" y="568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326379" y="5482386"/>
            <a:ext cx="474980" cy="22860"/>
          </a:xfrm>
          <a:custGeom>
            <a:avLst/>
            <a:gdLst/>
            <a:ahLst/>
            <a:cxnLst/>
            <a:rect l="l" t="t" r="r" b="b"/>
            <a:pathLst>
              <a:path w="474980" h="22860">
                <a:moveTo>
                  <a:pt x="0" y="22428"/>
                </a:moveTo>
                <a:lnTo>
                  <a:pt x="474687" y="0"/>
                </a:lnTo>
                <a:lnTo>
                  <a:pt x="474687" y="141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667996" y="5545911"/>
            <a:ext cx="45085" cy="17780"/>
          </a:xfrm>
          <a:custGeom>
            <a:avLst/>
            <a:gdLst/>
            <a:ahLst/>
            <a:cxnLst/>
            <a:rect l="l" t="t" r="r" b="b"/>
            <a:pathLst>
              <a:path w="45085" h="17779">
                <a:moveTo>
                  <a:pt x="44856" y="0"/>
                </a:moveTo>
                <a:lnTo>
                  <a:pt x="0" y="2260"/>
                </a:lnTo>
                <a:lnTo>
                  <a:pt x="16446" y="172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283783" y="5483135"/>
            <a:ext cx="24130" cy="73660"/>
          </a:xfrm>
          <a:custGeom>
            <a:avLst/>
            <a:gdLst/>
            <a:ahLst/>
            <a:cxnLst/>
            <a:rect l="l" t="t" r="r" b="b"/>
            <a:pathLst>
              <a:path w="24130" h="73660">
                <a:moveTo>
                  <a:pt x="0" y="0"/>
                </a:moveTo>
                <a:lnTo>
                  <a:pt x="23914" y="18694"/>
                </a:lnTo>
                <a:lnTo>
                  <a:pt x="23914" y="73253"/>
                </a:lnTo>
                <a:lnTo>
                  <a:pt x="736" y="56057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342825" y="5688685"/>
            <a:ext cx="335280" cy="146685"/>
          </a:xfrm>
          <a:custGeom>
            <a:avLst/>
            <a:gdLst/>
            <a:ahLst/>
            <a:cxnLst/>
            <a:rect l="l" t="t" r="r" b="b"/>
            <a:pathLst>
              <a:path w="335280" h="146685">
                <a:moveTo>
                  <a:pt x="26911" y="0"/>
                </a:moveTo>
                <a:lnTo>
                  <a:pt x="33492" y="32075"/>
                </a:lnTo>
                <a:lnTo>
                  <a:pt x="34113" y="60366"/>
                </a:lnTo>
                <a:lnTo>
                  <a:pt x="32070" y="80527"/>
                </a:lnTo>
                <a:lnTo>
                  <a:pt x="30657" y="88214"/>
                </a:lnTo>
                <a:lnTo>
                  <a:pt x="8978" y="89712"/>
                </a:lnTo>
                <a:lnTo>
                  <a:pt x="0" y="110642"/>
                </a:lnTo>
                <a:lnTo>
                  <a:pt x="6730" y="134543"/>
                </a:lnTo>
                <a:lnTo>
                  <a:pt x="2247" y="139801"/>
                </a:lnTo>
                <a:lnTo>
                  <a:pt x="14211" y="146519"/>
                </a:lnTo>
                <a:lnTo>
                  <a:pt x="47091" y="143522"/>
                </a:lnTo>
                <a:lnTo>
                  <a:pt x="334899" y="12782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348731" y="5681128"/>
            <a:ext cx="107140" cy="15788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362269" y="5779147"/>
            <a:ext cx="310515" cy="18415"/>
          </a:xfrm>
          <a:custGeom>
            <a:avLst/>
            <a:gdLst/>
            <a:ahLst/>
            <a:cxnLst/>
            <a:rect l="l" t="t" r="r" b="b"/>
            <a:pathLst>
              <a:path w="310514" h="18414">
                <a:moveTo>
                  <a:pt x="0" y="17932"/>
                </a:moveTo>
                <a:lnTo>
                  <a:pt x="31021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443739" y="5764948"/>
            <a:ext cx="7620" cy="16510"/>
          </a:xfrm>
          <a:custGeom>
            <a:avLst/>
            <a:gdLst/>
            <a:ahLst/>
            <a:cxnLst/>
            <a:rect l="l" t="t" r="r" b="b"/>
            <a:pathLst>
              <a:path w="7619" h="16510">
                <a:moveTo>
                  <a:pt x="0" y="0"/>
                </a:moveTo>
                <a:lnTo>
                  <a:pt x="7480" y="164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51220" y="5763450"/>
            <a:ext cx="114935" cy="8255"/>
          </a:xfrm>
          <a:custGeom>
            <a:avLst/>
            <a:gdLst/>
            <a:ahLst/>
            <a:cxnLst/>
            <a:rect l="l" t="t" r="r" b="b"/>
            <a:pathLst>
              <a:path w="114934" h="8254">
                <a:moveTo>
                  <a:pt x="-3809" y="4108"/>
                </a:moveTo>
                <a:lnTo>
                  <a:pt x="118186" y="4108"/>
                </a:lnTo>
              </a:path>
            </a:pathLst>
          </a:custGeom>
          <a:ln w="1583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213514" y="5285053"/>
            <a:ext cx="113030" cy="563245"/>
          </a:xfrm>
          <a:custGeom>
            <a:avLst/>
            <a:gdLst/>
            <a:ahLst/>
            <a:cxnLst/>
            <a:rect l="l" t="t" r="r" b="b"/>
            <a:pathLst>
              <a:path w="113030" h="563245">
                <a:moveTo>
                  <a:pt x="0" y="0"/>
                </a:moveTo>
                <a:lnTo>
                  <a:pt x="80721" y="59791"/>
                </a:lnTo>
                <a:lnTo>
                  <a:pt x="80721" y="191350"/>
                </a:lnTo>
                <a:lnTo>
                  <a:pt x="112864" y="219760"/>
                </a:lnTo>
                <a:lnTo>
                  <a:pt x="112864" y="56285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360770" y="5585535"/>
            <a:ext cx="117475" cy="5080"/>
          </a:xfrm>
          <a:custGeom>
            <a:avLst/>
            <a:gdLst/>
            <a:ahLst/>
            <a:cxnLst/>
            <a:rect l="l" t="t" r="r" b="b"/>
            <a:pathLst>
              <a:path w="117475" h="5079">
                <a:moveTo>
                  <a:pt x="117360" y="0"/>
                </a:moveTo>
                <a:lnTo>
                  <a:pt x="0" y="44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381700" y="5279072"/>
            <a:ext cx="114935" cy="406400"/>
          </a:xfrm>
          <a:custGeom>
            <a:avLst/>
            <a:gdLst/>
            <a:ahLst/>
            <a:cxnLst/>
            <a:rect l="l" t="t" r="r" b="b"/>
            <a:pathLst>
              <a:path w="114934" h="406400">
                <a:moveTo>
                  <a:pt x="0" y="0"/>
                </a:moveTo>
                <a:lnTo>
                  <a:pt x="84467" y="60553"/>
                </a:lnTo>
                <a:lnTo>
                  <a:pt x="84467" y="190614"/>
                </a:lnTo>
                <a:lnTo>
                  <a:pt x="114363" y="218274"/>
                </a:lnTo>
                <a:lnTo>
                  <a:pt x="114363" y="40586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466167" y="5838926"/>
            <a:ext cx="1905" cy="112395"/>
          </a:xfrm>
          <a:custGeom>
            <a:avLst/>
            <a:gdLst/>
            <a:ahLst/>
            <a:cxnLst/>
            <a:rect l="l" t="t" r="r" b="b"/>
            <a:pathLst>
              <a:path w="1905" h="112395">
                <a:moveTo>
                  <a:pt x="0" y="112140"/>
                </a:moveTo>
                <a:lnTo>
                  <a:pt x="149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547397" y="5668987"/>
            <a:ext cx="93668" cy="11339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357786" y="5765685"/>
            <a:ext cx="311150" cy="22225"/>
          </a:xfrm>
          <a:custGeom>
            <a:avLst/>
            <a:gdLst/>
            <a:ahLst/>
            <a:cxnLst/>
            <a:rect l="l" t="t" r="r" b="b"/>
            <a:pathLst>
              <a:path w="311150" h="22225">
                <a:moveTo>
                  <a:pt x="0" y="21678"/>
                </a:moveTo>
                <a:lnTo>
                  <a:pt x="3109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294984" y="5446509"/>
            <a:ext cx="629285" cy="30480"/>
          </a:xfrm>
          <a:custGeom>
            <a:avLst/>
            <a:gdLst/>
            <a:ahLst/>
            <a:cxnLst/>
            <a:rect l="l" t="t" r="r" b="b"/>
            <a:pathLst>
              <a:path w="629285" h="30479">
                <a:moveTo>
                  <a:pt x="0" y="29895"/>
                </a:moveTo>
                <a:lnTo>
                  <a:pt x="62867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534938" y="5684939"/>
            <a:ext cx="6985" cy="80010"/>
          </a:xfrm>
          <a:custGeom>
            <a:avLst/>
            <a:gdLst/>
            <a:ahLst/>
            <a:cxnLst/>
            <a:rect l="l" t="t" r="r" b="b"/>
            <a:pathLst>
              <a:path w="6984" h="80010">
                <a:moveTo>
                  <a:pt x="0" y="0"/>
                </a:moveTo>
                <a:lnTo>
                  <a:pt x="5431" y="30482"/>
                </a:lnTo>
                <a:lnTo>
                  <a:pt x="6446" y="55987"/>
                </a:lnTo>
                <a:lnTo>
                  <a:pt x="5359" y="73502"/>
                </a:lnTo>
                <a:lnTo>
                  <a:pt x="4483" y="8000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1829464" y="5501068"/>
            <a:ext cx="161925" cy="6985"/>
          </a:xfrm>
          <a:custGeom>
            <a:avLst/>
            <a:gdLst/>
            <a:ahLst/>
            <a:cxnLst/>
            <a:rect l="l" t="t" r="r" b="b"/>
            <a:pathLst>
              <a:path w="161925" h="6985">
                <a:moveTo>
                  <a:pt x="0" y="6718"/>
                </a:moveTo>
                <a:lnTo>
                  <a:pt x="161467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692672" y="5807544"/>
            <a:ext cx="313690" cy="43815"/>
          </a:xfrm>
          <a:custGeom>
            <a:avLst/>
            <a:gdLst/>
            <a:ahLst/>
            <a:cxnLst/>
            <a:rect l="l" t="t" r="r" b="b"/>
            <a:pathLst>
              <a:path w="313689" h="43814">
                <a:moveTo>
                  <a:pt x="313207" y="0"/>
                </a:moveTo>
                <a:lnTo>
                  <a:pt x="1498" y="19430"/>
                </a:lnTo>
                <a:lnTo>
                  <a:pt x="0" y="43357"/>
                </a:lnTo>
                <a:lnTo>
                  <a:pt x="313207" y="25412"/>
                </a:lnTo>
                <a:lnTo>
                  <a:pt x="3132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774892" y="5261140"/>
            <a:ext cx="149860" cy="577850"/>
          </a:xfrm>
          <a:custGeom>
            <a:avLst/>
            <a:gdLst/>
            <a:ahLst/>
            <a:cxnLst/>
            <a:rect l="l" t="t" r="r" b="b"/>
            <a:pathLst>
              <a:path w="149860" h="577850">
                <a:moveTo>
                  <a:pt x="0" y="0"/>
                </a:moveTo>
                <a:lnTo>
                  <a:pt x="83718" y="59042"/>
                </a:lnTo>
                <a:lnTo>
                  <a:pt x="83718" y="189852"/>
                </a:lnTo>
                <a:lnTo>
                  <a:pt x="149517" y="242925"/>
                </a:lnTo>
                <a:lnTo>
                  <a:pt x="147269" y="57778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673241" y="5904712"/>
            <a:ext cx="91440" cy="64135"/>
          </a:xfrm>
          <a:custGeom>
            <a:avLst/>
            <a:gdLst/>
            <a:ahLst/>
            <a:cxnLst/>
            <a:rect l="l" t="t" r="r" b="b"/>
            <a:pathLst>
              <a:path w="91439" h="64135">
                <a:moveTo>
                  <a:pt x="91198" y="6353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787605" y="5902477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60" h="60960">
                <a:moveTo>
                  <a:pt x="73266" y="605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719583" y="5533586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449" y="0"/>
                </a:lnTo>
              </a:path>
            </a:pathLst>
          </a:custGeom>
          <a:ln w="516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719583" y="5507786"/>
            <a:ext cx="90805" cy="52069"/>
          </a:xfrm>
          <a:custGeom>
            <a:avLst/>
            <a:gdLst/>
            <a:ahLst/>
            <a:cxnLst/>
            <a:rect l="l" t="t" r="r" b="b"/>
            <a:pathLst>
              <a:path w="90805" h="52070">
                <a:moveTo>
                  <a:pt x="749" y="51600"/>
                </a:moveTo>
                <a:lnTo>
                  <a:pt x="0" y="3746"/>
                </a:lnTo>
                <a:lnTo>
                  <a:pt x="90449" y="0"/>
                </a:lnTo>
                <a:lnTo>
                  <a:pt x="90449" y="47104"/>
                </a:lnTo>
                <a:lnTo>
                  <a:pt x="749" y="516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684442" y="5588533"/>
            <a:ext cx="125730" cy="6350"/>
          </a:xfrm>
          <a:custGeom>
            <a:avLst/>
            <a:gdLst/>
            <a:ahLst/>
            <a:cxnLst/>
            <a:rect l="l" t="t" r="r" b="b"/>
            <a:pathLst>
              <a:path w="125730" h="6350">
                <a:moveTo>
                  <a:pt x="-3810" y="2984"/>
                </a:moveTo>
                <a:lnTo>
                  <a:pt x="129400" y="2984"/>
                </a:lnTo>
              </a:path>
            </a:pathLst>
          </a:custGeom>
          <a:ln w="135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683693" y="5554890"/>
            <a:ext cx="128270" cy="297815"/>
          </a:xfrm>
          <a:custGeom>
            <a:avLst/>
            <a:gdLst/>
            <a:ahLst/>
            <a:cxnLst/>
            <a:rect l="l" t="t" r="r" b="b"/>
            <a:pathLst>
              <a:path w="128269" h="297814">
                <a:moveTo>
                  <a:pt x="127838" y="0"/>
                </a:moveTo>
                <a:lnTo>
                  <a:pt x="0" y="6718"/>
                </a:lnTo>
                <a:lnTo>
                  <a:pt x="0" y="38874"/>
                </a:lnTo>
                <a:lnTo>
                  <a:pt x="15709" y="53085"/>
                </a:lnTo>
                <a:lnTo>
                  <a:pt x="13461" y="29751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709042" y="5492026"/>
            <a:ext cx="106299" cy="10181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360770" y="5532475"/>
            <a:ext cx="290830" cy="37465"/>
          </a:xfrm>
          <a:custGeom>
            <a:avLst/>
            <a:gdLst/>
            <a:ahLst/>
            <a:cxnLst/>
            <a:rect l="l" t="t" r="r" b="b"/>
            <a:pathLst>
              <a:path w="290830" h="37464">
                <a:moveTo>
                  <a:pt x="290779" y="0"/>
                </a:moveTo>
                <a:lnTo>
                  <a:pt x="0" y="14947"/>
                </a:lnTo>
                <a:lnTo>
                  <a:pt x="0" y="37376"/>
                </a:lnTo>
                <a:lnTo>
                  <a:pt x="290779" y="20167"/>
                </a:lnTo>
                <a:lnTo>
                  <a:pt x="2907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360770" y="5532475"/>
            <a:ext cx="290830" cy="37465"/>
          </a:xfrm>
          <a:custGeom>
            <a:avLst/>
            <a:gdLst/>
            <a:ahLst/>
            <a:cxnLst/>
            <a:rect l="l" t="t" r="r" b="b"/>
            <a:pathLst>
              <a:path w="290830" h="37464">
                <a:moveTo>
                  <a:pt x="290779" y="0"/>
                </a:moveTo>
                <a:lnTo>
                  <a:pt x="0" y="14947"/>
                </a:lnTo>
                <a:lnTo>
                  <a:pt x="0" y="37376"/>
                </a:lnTo>
                <a:lnTo>
                  <a:pt x="290779" y="20167"/>
                </a:lnTo>
                <a:lnTo>
                  <a:pt x="290779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225464" y="5880798"/>
            <a:ext cx="69215" cy="83820"/>
          </a:xfrm>
          <a:custGeom>
            <a:avLst/>
            <a:gdLst/>
            <a:ahLst/>
            <a:cxnLst/>
            <a:rect l="l" t="t" r="r" b="b"/>
            <a:pathLst>
              <a:path w="69215" h="83820">
                <a:moveTo>
                  <a:pt x="0" y="0"/>
                </a:moveTo>
                <a:lnTo>
                  <a:pt x="32892" y="32156"/>
                </a:lnTo>
                <a:lnTo>
                  <a:pt x="33642" y="62039"/>
                </a:lnTo>
                <a:lnTo>
                  <a:pt x="50838" y="77000"/>
                </a:lnTo>
                <a:lnTo>
                  <a:pt x="50838" y="63550"/>
                </a:lnTo>
                <a:lnTo>
                  <a:pt x="68770" y="837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293498" y="5941338"/>
            <a:ext cx="341630" cy="22225"/>
          </a:xfrm>
          <a:custGeom>
            <a:avLst/>
            <a:gdLst/>
            <a:ahLst/>
            <a:cxnLst/>
            <a:rect l="l" t="t" r="r" b="b"/>
            <a:pathLst>
              <a:path w="341630" h="22225">
                <a:moveTo>
                  <a:pt x="0" y="21691"/>
                </a:moveTo>
                <a:lnTo>
                  <a:pt x="34161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752362" y="5518378"/>
            <a:ext cx="29845" cy="30480"/>
          </a:xfrm>
          <a:custGeom>
            <a:avLst/>
            <a:gdLst/>
            <a:ahLst/>
            <a:cxnLst/>
            <a:rect l="l" t="t" r="r" b="b"/>
            <a:pathLst>
              <a:path w="29844" h="30479">
                <a:moveTo>
                  <a:pt x="18580" y="29768"/>
                </a:moveTo>
                <a:lnTo>
                  <a:pt x="10985" y="30213"/>
                </a:lnTo>
                <a:lnTo>
                  <a:pt x="10985" y="6273"/>
                </a:lnTo>
                <a:lnTo>
                  <a:pt x="0" y="6934"/>
                </a:lnTo>
                <a:lnTo>
                  <a:pt x="0" y="1790"/>
                </a:lnTo>
                <a:lnTo>
                  <a:pt x="29565" y="0"/>
                </a:lnTo>
                <a:lnTo>
                  <a:pt x="29565" y="5156"/>
                </a:lnTo>
                <a:lnTo>
                  <a:pt x="18580" y="5803"/>
                </a:lnTo>
                <a:lnTo>
                  <a:pt x="18580" y="2976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635865" y="5836703"/>
            <a:ext cx="37465" cy="212725"/>
          </a:xfrm>
          <a:custGeom>
            <a:avLst/>
            <a:gdLst/>
            <a:ahLst/>
            <a:cxnLst/>
            <a:rect l="l" t="t" r="r" b="b"/>
            <a:pathLst>
              <a:path w="37464" h="212725">
                <a:moveTo>
                  <a:pt x="37376" y="0"/>
                </a:moveTo>
                <a:lnTo>
                  <a:pt x="36614" y="210032"/>
                </a:lnTo>
                <a:lnTo>
                  <a:pt x="0" y="2122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199302" y="5270093"/>
            <a:ext cx="479425" cy="802640"/>
          </a:xfrm>
          <a:custGeom>
            <a:avLst/>
            <a:gdLst/>
            <a:ahLst/>
            <a:cxnLst/>
            <a:rect l="l" t="t" r="r" b="b"/>
            <a:pathLst>
              <a:path w="479425" h="802639">
                <a:moveTo>
                  <a:pt x="478421" y="544931"/>
                </a:moveTo>
                <a:lnTo>
                  <a:pt x="479158" y="528485"/>
                </a:lnTo>
                <a:lnTo>
                  <a:pt x="465708" y="488124"/>
                </a:lnTo>
                <a:lnTo>
                  <a:pt x="472729" y="460651"/>
                </a:lnTo>
                <a:lnTo>
                  <a:pt x="471408" y="433743"/>
                </a:lnTo>
                <a:lnTo>
                  <a:pt x="466862" y="413283"/>
                </a:lnTo>
                <a:lnTo>
                  <a:pt x="464210" y="405155"/>
                </a:lnTo>
                <a:lnTo>
                  <a:pt x="470192" y="219011"/>
                </a:lnTo>
                <a:lnTo>
                  <a:pt x="433565" y="192862"/>
                </a:lnTo>
                <a:lnTo>
                  <a:pt x="433565" y="59055"/>
                </a:lnTo>
                <a:lnTo>
                  <a:pt x="346113" y="0"/>
                </a:lnTo>
                <a:lnTo>
                  <a:pt x="266865" y="4483"/>
                </a:lnTo>
                <a:lnTo>
                  <a:pt x="266865" y="11214"/>
                </a:lnTo>
                <a:lnTo>
                  <a:pt x="242201" y="11963"/>
                </a:lnTo>
                <a:lnTo>
                  <a:pt x="236219" y="6731"/>
                </a:lnTo>
                <a:lnTo>
                  <a:pt x="93446" y="11963"/>
                </a:lnTo>
                <a:lnTo>
                  <a:pt x="93446" y="15709"/>
                </a:lnTo>
                <a:lnTo>
                  <a:pt x="68770" y="17195"/>
                </a:lnTo>
                <a:lnTo>
                  <a:pt x="64287" y="11963"/>
                </a:lnTo>
                <a:lnTo>
                  <a:pt x="13461" y="14960"/>
                </a:lnTo>
                <a:lnTo>
                  <a:pt x="5232" y="127825"/>
                </a:lnTo>
                <a:lnTo>
                  <a:pt x="6730" y="197345"/>
                </a:lnTo>
                <a:lnTo>
                  <a:pt x="14211" y="205574"/>
                </a:lnTo>
                <a:lnTo>
                  <a:pt x="14211" y="434301"/>
                </a:lnTo>
                <a:lnTo>
                  <a:pt x="0" y="448500"/>
                </a:lnTo>
                <a:lnTo>
                  <a:pt x="0" y="582307"/>
                </a:lnTo>
                <a:lnTo>
                  <a:pt x="34391" y="618921"/>
                </a:lnTo>
                <a:lnTo>
                  <a:pt x="34391" y="754964"/>
                </a:lnTo>
                <a:lnTo>
                  <a:pt x="91198" y="802055"/>
                </a:lnTo>
                <a:lnTo>
                  <a:pt x="435051" y="778878"/>
                </a:lnTo>
                <a:lnTo>
                  <a:pt x="437299" y="556882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866840" y="5553017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 h="0">
                <a:moveTo>
                  <a:pt x="0" y="0"/>
                </a:moveTo>
                <a:lnTo>
                  <a:pt x="123342" y="0"/>
                </a:lnTo>
              </a:path>
            </a:pathLst>
          </a:custGeom>
          <a:ln w="2914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866840" y="5538444"/>
            <a:ext cx="123825" cy="29209"/>
          </a:xfrm>
          <a:custGeom>
            <a:avLst/>
            <a:gdLst/>
            <a:ahLst/>
            <a:cxnLst/>
            <a:rect l="l" t="t" r="r" b="b"/>
            <a:pathLst>
              <a:path w="123825" h="29210">
                <a:moveTo>
                  <a:pt x="123342" y="0"/>
                </a:moveTo>
                <a:lnTo>
                  <a:pt x="0" y="5232"/>
                </a:lnTo>
                <a:lnTo>
                  <a:pt x="0" y="29146"/>
                </a:lnTo>
                <a:lnTo>
                  <a:pt x="122593" y="20942"/>
                </a:lnTo>
                <a:lnTo>
                  <a:pt x="123342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340590" y="5695429"/>
            <a:ext cx="31750" cy="100965"/>
          </a:xfrm>
          <a:custGeom>
            <a:avLst/>
            <a:gdLst/>
            <a:ahLst/>
            <a:cxnLst/>
            <a:rect l="l" t="t" r="r" b="b"/>
            <a:pathLst>
              <a:path w="31750" h="100964">
                <a:moveTo>
                  <a:pt x="0" y="100888"/>
                </a:moveTo>
                <a:lnTo>
                  <a:pt x="7088" y="69400"/>
                </a:lnTo>
                <a:lnTo>
                  <a:pt x="7378" y="37274"/>
                </a:lnTo>
                <a:lnTo>
                  <a:pt x="4725" y="12292"/>
                </a:lnTo>
                <a:lnTo>
                  <a:pt x="2984" y="2235"/>
                </a:lnTo>
                <a:lnTo>
                  <a:pt x="31394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442254" y="5684215"/>
            <a:ext cx="113664" cy="5080"/>
          </a:xfrm>
          <a:custGeom>
            <a:avLst/>
            <a:gdLst/>
            <a:ahLst/>
            <a:cxnLst/>
            <a:rect l="l" t="t" r="r" b="b"/>
            <a:pathLst>
              <a:path w="113665" h="5079">
                <a:moveTo>
                  <a:pt x="0" y="4470"/>
                </a:moveTo>
                <a:lnTo>
                  <a:pt x="11361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627635" y="5677484"/>
            <a:ext cx="36195" cy="2540"/>
          </a:xfrm>
          <a:custGeom>
            <a:avLst/>
            <a:gdLst/>
            <a:ahLst/>
            <a:cxnLst/>
            <a:rect l="l" t="t" r="r" b="b"/>
            <a:pathLst>
              <a:path w="36194" h="2539">
                <a:moveTo>
                  <a:pt x="-3810" y="1117"/>
                </a:moveTo>
                <a:lnTo>
                  <a:pt x="39687" y="1117"/>
                </a:lnTo>
              </a:path>
            </a:pathLst>
          </a:custGeom>
          <a:ln w="985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638849" y="5758217"/>
            <a:ext cx="27940" cy="1270"/>
          </a:xfrm>
          <a:custGeom>
            <a:avLst/>
            <a:gdLst/>
            <a:ahLst/>
            <a:cxnLst/>
            <a:rect l="l" t="t" r="r" b="b"/>
            <a:pathLst>
              <a:path w="27939" h="1270">
                <a:moveTo>
                  <a:pt x="-3810" y="374"/>
                </a:moveTo>
                <a:lnTo>
                  <a:pt x="31470" y="374"/>
                </a:lnTo>
              </a:path>
            </a:pathLst>
          </a:custGeom>
          <a:ln w="83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361520" y="5798578"/>
            <a:ext cx="317500" cy="22860"/>
          </a:xfrm>
          <a:custGeom>
            <a:avLst/>
            <a:gdLst/>
            <a:ahLst/>
            <a:cxnLst/>
            <a:rect l="l" t="t" r="r" b="b"/>
            <a:pathLst>
              <a:path w="317500" h="22860">
                <a:moveTo>
                  <a:pt x="0" y="22415"/>
                </a:moveTo>
                <a:lnTo>
                  <a:pt x="31694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293498" y="5827724"/>
            <a:ext cx="1270" cy="243840"/>
          </a:xfrm>
          <a:custGeom>
            <a:avLst/>
            <a:gdLst/>
            <a:ahLst/>
            <a:cxnLst/>
            <a:rect l="l" t="t" r="r" b="b"/>
            <a:pathLst>
              <a:path w="1269" h="243839">
                <a:moveTo>
                  <a:pt x="736" y="0"/>
                </a:moveTo>
                <a:lnTo>
                  <a:pt x="0" y="24368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376467" y="5767171"/>
            <a:ext cx="5715" cy="19050"/>
          </a:xfrm>
          <a:custGeom>
            <a:avLst/>
            <a:gdLst/>
            <a:ahLst/>
            <a:cxnLst/>
            <a:rect l="l" t="t" r="r" b="b"/>
            <a:pathLst>
              <a:path w="5715" h="19050">
                <a:moveTo>
                  <a:pt x="0" y="0"/>
                </a:moveTo>
                <a:lnTo>
                  <a:pt x="5232" y="18707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693421" y="5264111"/>
            <a:ext cx="81280" cy="189230"/>
          </a:xfrm>
          <a:custGeom>
            <a:avLst/>
            <a:gdLst/>
            <a:ahLst/>
            <a:cxnLst/>
            <a:rect l="l" t="t" r="r" b="b"/>
            <a:pathLst>
              <a:path w="81280" h="189229">
                <a:moveTo>
                  <a:pt x="0" y="0"/>
                </a:moveTo>
                <a:lnTo>
                  <a:pt x="80733" y="59055"/>
                </a:lnTo>
                <a:lnTo>
                  <a:pt x="80733" y="18912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765176" y="5453240"/>
            <a:ext cx="64135" cy="390525"/>
          </a:xfrm>
          <a:custGeom>
            <a:avLst/>
            <a:gdLst/>
            <a:ahLst/>
            <a:cxnLst/>
            <a:rect l="l" t="t" r="r" b="b"/>
            <a:pathLst>
              <a:path w="64135" h="390525">
                <a:moveTo>
                  <a:pt x="0" y="0"/>
                </a:moveTo>
                <a:lnTo>
                  <a:pt x="63538" y="54546"/>
                </a:lnTo>
                <a:lnTo>
                  <a:pt x="61302" y="3901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329933" y="536951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9907" y="8223"/>
                </a:moveTo>
                <a:lnTo>
                  <a:pt x="19727" y="2219"/>
                </a:lnTo>
                <a:lnTo>
                  <a:pt x="29621" y="0"/>
                </a:lnTo>
                <a:lnTo>
                  <a:pt x="38814" y="1704"/>
                </a:lnTo>
                <a:lnTo>
                  <a:pt x="46534" y="7473"/>
                </a:lnTo>
                <a:lnTo>
                  <a:pt x="51193" y="15706"/>
                </a:lnTo>
                <a:lnTo>
                  <a:pt x="51860" y="25131"/>
                </a:lnTo>
                <a:lnTo>
                  <a:pt x="48743" y="34696"/>
                </a:lnTo>
                <a:lnTo>
                  <a:pt x="42051" y="43351"/>
                </a:lnTo>
                <a:lnTo>
                  <a:pt x="32741" y="49671"/>
                </a:lnTo>
                <a:lnTo>
                  <a:pt x="22520" y="51855"/>
                </a:lnTo>
                <a:lnTo>
                  <a:pt x="12720" y="49975"/>
                </a:lnTo>
                <a:lnTo>
                  <a:pt x="4675" y="44100"/>
                </a:lnTo>
                <a:lnTo>
                  <a:pt x="443" y="35867"/>
                </a:lnTo>
                <a:lnTo>
                  <a:pt x="0" y="26442"/>
                </a:lnTo>
                <a:lnTo>
                  <a:pt x="3201" y="16877"/>
                </a:lnTo>
                <a:lnTo>
                  <a:pt x="9907" y="822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333859" y="5373255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25" y="0"/>
                </a:moveTo>
                <a:lnTo>
                  <a:pt x="22428" y="17183"/>
                </a:lnTo>
                <a:lnTo>
                  <a:pt x="15697" y="9715"/>
                </a:lnTo>
                <a:lnTo>
                  <a:pt x="9715" y="17183"/>
                </a:lnTo>
                <a:lnTo>
                  <a:pt x="14947" y="21666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339841" y="5379237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74" y="0"/>
                </a:moveTo>
                <a:lnTo>
                  <a:pt x="21678" y="16446"/>
                </a:lnTo>
                <a:lnTo>
                  <a:pt x="26162" y="20929"/>
                </a:lnTo>
                <a:lnTo>
                  <a:pt x="20929" y="27647"/>
                </a:lnTo>
                <a:lnTo>
                  <a:pt x="14947" y="23164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501494" y="5864554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9529" y="8026"/>
                </a:moveTo>
                <a:lnTo>
                  <a:pt x="19142" y="2123"/>
                </a:lnTo>
                <a:lnTo>
                  <a:pt x="29243" y="0"/>
                </a:lnTo>
                <a:lnTo>
                  <a:pt x="38644" y="1514"/>
                </a:lnTo>
                <a:lnTo>
                  <a:pt x="46156" y="6527"/>
                </a:lnTo>
                <a:lnTo>
                  <a:pt x="50921" y="14877"/>
                </a:lnTo>
                <a:lnTo>
                  <a:pt x="51763" y="24560"/>
                </a:lnTo>
                <a:lnTo>
                  <a:pt x="48681" y="34383"/>
                </a:lnTo>
                <a:lnTo>
                  <a:pt x="41673" y="43154"/>
                </a:lnTo>
                <a:lnTo>
                  <a:pt x="32480" y="49052"/>
                </a:lnTo>
                <a:lnTo>
                  <a:pt x="22515" y="51096"/>
                </a:lnTo>
                <a:lnTo>
                  <a:pt x="12969" y="49357"/>
                </a:lnTo>
                <a:lnTo>
                  <a:pt x="5033" y="43903"/>
                </a:lnTo>
                <a:lnTo>
                  <a:pt x="698" y="35985"/>
                </a:lnTo>
                <a:lnTo>
                  <a:pt x="0" y="26522"/>
                </a:lnTo>
                <a:lnTo>
                  <a:pt x="2942" y="16780"/>
                </a:lnTo>
                <a:lnTo>
                  <a:pt x="9529" y="802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504293" y="5868098"/>
            <a:ext cx="38735" cy="37465"/>
          </a:xfrm>
          <a:custGeom>
            <a:avLst/>
            <a:gdLst/>
            <a:ahLst/>
            <a:cxnLst/>
            <a:rect l="l" t="t" r="r" b="b"/>
            <a:pathLst>
              <a:path w="38734" h="37464">
                <a:moveTo>
                  <a:pt x="38125" y="0"/>
                </a:moveTo>
                <a:lnTo>
                  <a:pt x="23177" y="17195"/>
                </a:lnTo>
                <a:lnTo>
                  <a:pt x="16446" y="9702"/>
                </a:lnTo>
                <a:lnTo>
                  <a:pt x="8966" y="17195"/>
                </a:lnTo>
                <a:lnTo>
                  <a:pt x="15697" y="22428"/>
                </a:lnTo>
                <a:lnTo>
                  <a:pt x="0" y="3737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509525" y="5874829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5" h="38735">
                <a:moveTo>
                  <a:pt x="39623" y="0"/>
                </a:moveTo>
                <a:lnTo>
                  <a:pt x="24663" y="16433"/>
                </a:lnTo>
                <a:lnTo>
                  <a:pt x="29895" y="21678"/>
                </a:lnTo>
                <a:lnTo>
                  <a:pt x="22428" y="27647"/>
                </a:lnTo>
                <a:lnTo>
                  <a:pt x="16446" y="22415"/>
                </a:lnTo>
                <a:lnTo>
                  <a:pt x="0" y="3812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326757" y="5874915"/>
            <a:ext cx="51435" cy="52069"/>
          </a:xfrm>
          <a:custGeom>
            <a:avLst/>
            <a:gdLst/>
            <a:ahLst/>
            <a:cxnLst/>
            <a:rect l="l" t="t" r="r" b="b"/>
            <a:pathLst>
              <a:path w="51434" h="52070">
                <a:moveTo>
                  <a:pt x="9350" y="8880"/>
                </a:moveTo>
                <a:lnTo>
                  <a:pt x="19273" y="2443"/>
                </a:lnTo>
                <a:lnTo>
                  <a:pt x="29338" y="0"/>
                </a:lnTo>
                <a:lnTo>
                  <a:pt x="38562" y="1618"/>
                </a:lnTo>
                <a:lnTo>
                  <a:pt x="45964" y="7369"/>
                </a:lnTo>
                <a:lnTo>
                  <a:pt x="50630" y="16042"/>
                </a:lnTo>
                <a:lnTo>
                  <a:pt x="51301" y="25692"/>
                </a:lnTo>
                <a:lnTo>
                  <a:pt x="48186" y="35336"/>
                </a:lnTo>
                <a:lnTo>
                  <a:pt x="41494" y="43995"/>
                </a:lnTo>
                <a:lnTo>
                  <a:pt x="32183" y="49901"/>
                </a:lnTo>
                <a:lnTo>
                  <a:pt x="21963" y="51949"/>
                </a:lnTo>
                <a:lnTo>
                  <a:pt x="12163" y="50211"/>
                </a:lnTo>
                <a:lnTo>
                  <a:pt x="4117" y="44757"/>
                </a:lnTo>
                <a:lnTo>
                  <a:pt x="306" y="36517"/>
                </a:lnTo>
                <a:lnTo>
                  <a:pt x="0" y="27090"/>
                </a:lnTo>
                <a:lnTo>
                  <a:pt x="3060" y="17527"/>
                </a:lnTo>
                <a:lnTo>
                  <a:pt x="9350" y="88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330125" y="5879312"/>
            <a:ext cx="38735" cy="36830"/>
          </a:xfrm>
          <a:custGeom>
            <a:avLst/>
            <a:gdLst/>
            <a:ahLst/>
            <a:cxnLst/>
            <a:rect l="l" t="t" r="r" b="b"/>
            <a:pathLst>
              <a:path w="38734" h="36829">
                <a:moveTo>
                  <a:pt x="38125" y="0"/>
                </a:moveTo>
                <a:lnTo>
                  <a:pt x="23164" y="16433"/>
                </a:lnTo>
                <a:lnTo>
                  <a:pt x="15697" y="9702"/>
                </a:lnTo>
                <a:lnTo>
                  <a:pt x="9715" y="16433"/>
                </a:lnTo>
                <a:lnTo>
                  <a:pt x="14947" y="20916"/>
                </a:lnTo>
                <a:lnTo>
                  <a:pt x="0" y="3661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336107" y="5885293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61" y="0"/>
                </a:moveTo>
                <a:lnTo>
                  <a:pt x="22415" y="15671"/>
                </a:lnTo>
                <a:lnTo>
                  <a:pt x="27660" y="20180"/>
                </a:lnTo>
                <a:lnTo>
                  <a:pt x="20929" y="27660"/>
                </a:lnTo>
                <a:lnTo>
                  <a:pt x="15697" y="21666"/>
                </a:lnTo>
                <a:lnTo>
                  <a:pt x="0" y="3736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862357" y="5841186"/>
            <a:ext cx="22225" cy="121285"/>
          </a:xfrm>
          <a:custGeom>
            <a:avLst/>
            <a:gdLst/>
            <a:ahLst/>
            <a:cxnLst/>
            <a:rect l="l" t="t" r="r" b="b"/>
            <a:pathLst>
              <a:path w="22225" h="121285">
                <a:moveTo>
                  <a:pt x="1498" y="2235"/>
                </a:moveTo>
                <a:lnTo>
                  <a:pt x="0" y="121094"/>
                </a:lnTo>
                <a:lnTo>
                  <a:pt x="17945" y="118846"/>
                </a:lnTo>
                <a:lnTo>
                  <a:pt x="2169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765176" y="5847905"/>
            <a:ext cx="23495" cy="119380"/>
          </a:xfrm>
          <a:custGeom>
            <a:avLst/>
            <a:gdLst/>
            <a:ahLst/>
            <a:cxnLst/>
            <a:rect l="l" t="t" r="r" b="b"/>
            <a:pathLst>
              <a:path w="23494" h="119379">
                <a:moveTo>
                  <a:pt x="5232" y="749"/>
                </a:moveTo>
                <a:lnTo>
                  <a:pt x="0" y="118859"/>
                </a:lnTo>
                <a:lnTo>
                  <a:pt x="17945" y="118097"/>
                </a:lnTo>
                <a:lnTo>
                  <a:pt x="231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673241" y="5847905"/>
            <a:ext cx="24130" cy="34925"/>
          </a:xfrm>
          <a:custGeom>
            <a:avLst/>
            <a:gdLst/>
            <a:ahLst/>
            <a:cxnLst/>
            <a:rect l="l" t="t" r="r" b="b"/>
            <a:pathLst>
              <a:path w="24130" h="34925">
                <a:moveTo>
                  <a:pt x="23914" y="3437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846660" y="5843422"/>
            <a:ext cx="5080" cy="36830"/>
          </a:xfrm>
          <a:custGeom>
            <a:avLst/>
            <a:gdLst/>
            <a:ahLst/>
            <a:cxnLst/>
            <a:rect l="l" t="t" r="r" b="b"/>
            <a:pathLst>
              <a:path w="5080" h="36829">
                <a:moveTo>
                  <a:pt x="4483" y="36626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787605" y="5864351"/>
            <a:ext cx="3810" cy="31750"/>
          </a:xfrm>
          <a:custGeom>
            <a:avLst/>
            <a:gdLst/>
            <a:ahLst/>
            <a:cxnLst/>
            <a:rect l="l" t="t" r="r" b="b"/>
            <a:pathLst>
              <a:path w="3810" h="31750">
                <a:moveTo>
                  <a:pt x="1866" y="-3810"/>
                </a:moveTo>
                <a:lnTo>
                  <a:pt x="1866" y="35204"/>
                </a:lnTo>
              </a:path>
            </a:pathLst>
          </a:custGeom>
          <a:ln w="1135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791624" y="586351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4761" y="0"/>
                </a:moveTo>
                <a:lnTo>
                  <a:pt x="22765" y="2325"/>
                </a:lnTo>
                <a:lnTo>
                  <a:pt x="11677" y="9066"/>
                </a:lnTo>
                <a:lnTo>
                  <a:pt x="3702" y="19625"/>
                </a:lnTo>
                <a:lnTo>
                  <a:pt x="0" y="31300"/>
                </a:lnTo>
                <a:lnTo>
                  <a:pt x="640" y="42695"/>
                </a:lnTo>
                <a:lnTo>
                  <a:pt x="5695" y="52411"/>
                </a:lnTo>
                <a:lnTo>
                  <a:pt x="15111" y="58811"/>
                </a:lnTo>
                <a:lnTo>
                  <a:pt x="26630" y="61004"/>
                </a:lnTo>
                <a:lnTo>
                  <a:pt x="38709" y="58713"/>
                </a:lnTo>
                <a:lnTo>
                  <a:pt x="49803" y="51662"/>
                </a:lnTo>
                <a:lnTo>
                  <a:pt x="57766" y="41422"/>
                </a:lnTo>
                <a:lnTo>
                  <a:pt x="61387" y="29708"/>
                </a:lnTo>
                <a:lnTo>
                  <a:pt x="60524" y="18134"/>
                </a:lnTo>
                <a:lnTo>
                  <a:pt x="55035" y="8316"/>
                </a:lnTo>
                <a:lnTo>
                  <a:pt x="46055" y="2020"/>
                </a:lnTo>
                <a:lnTo>
                  <a:pt x="347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791624" y="586351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1677" y="9066"/>
                </a:moveTo>
                <a:lnTo>
                  <a:pt x="22765" y="2325"/>
                </a:lnTo>
                <a:lnTo>
                  <a:pt x="34761" y="0"/>
                </a:lnTo>
                <a:lnTo>
                  <a:pt x="46055" y="2020"/>
                </a:lnTo>
                <a:lnTo>
                  <a:pt x="55035" y="8316"/>
                </a:lnTo>
                <a:lnTo>
                  <a:pt x="60524" y="18134"/>
                </a:lnTo>
                <a:lnTo>
                  <a:pt x="61387" y="29708"/>
                </a:lnTo>
                <a:lnTo>
                  <a:pt x="57766" y="41422"/>
                </a:lnTo>
                <a:lnTo>
                  <a:pt x="49803" y="51662"/>
                </a:lnTo>
                <a:lnTo>
                  <a:pt x="38709" y="58713"/>
                </a:lnTo>
                <a:lnTo>
                  <a:pt x="26630" y="61004"/>
                </a:lnTo>
                <a:lnTo>
                  <a:pt x="15111" y="58811"/>
                </a:lnTo>
                <a:lnTo>
                  <a:pt x="5695" y="52411"/>
                </a:lnTo>
                <a:lnTo>
                  <a:pt x="640" y="42695"/>
                </a:lnTo>
                <a:lnTo>
                  <a:pt x="0" y="31300"/>
                </a:lnTo>
                <a:lnTo>
                  <a:pt x="3702" y="19625"/>
                </a:lnTo>
                <a:lnTo>
                  <a:pt x="11677" y="90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796017" y="5868280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29241" y="0"/>
                </a:moveTo>
                <a:lnTo>
                  <a:pt x="19140" y="2124"/>
                </a:lnTo>
                <a:lnTo>
                  <a:pt x="9532" y="8034"/>
                </a:lnTo>
                <a:lnTo>
                  <a:pt x="2944" y="16793"/>
                </a:lnTo>
                <a:lnTo>
                  <a:pt x="0" y="26533"/>
                </a:lnTo>
                <a:lnTo>
                  <a:pt x="701" y="35989"/>
                </a:lnTo>
                <a:lnTo>
                  <a:pt x="5049" y="43899"/>
                </a:lnTo>
                <a:lnTo>
                  <a:pt x="12978" y="49366"/>
                </a:lnTo>
                <a:lnTo>
                  <a:pt x="22520" y="51111"/>
                </a:lnTo>
                <a:lnTo>
                  <a:pt x="32483" y="49062"/>
                </a:lnTo>
                <a:lnTo>
                  <a:pt x="41676" y="43149"/>
                </a:lnTo>
                <a:lnTo>
                  <a:pt x="48685" y="34380"/>
                </a:lnTo>
                <a:lnTo>
                  <a:pt x="51766" y="24563"/>
                </a:lnTo>
                <a:lnTo>
                  <a:pt x="50924" y="14889"/>
                </a:lnTo>
                <a:lnTo>
                  <a:pt x="46159" y="6548"/>
                </a:lnTo>
                <a:lnTo>
                  <a:pt x="38645" y="1521"/>
                </a:lnTo>
                <a:lnTo>
                  <a:pt x="29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796017" y="5868280"/>
            <a:ext cx="52069" cy="51435"/>
          </a:xfrm>
          <a:custGeom>
            <a:avLst/>
            <a:gdLst/>
            <a:ahLst/>
            <a:cxnLst/>
            <a:rect l="l" t="t" r="r" b="b"/>
            <a:pathLst>
              <a:path w="52069" h="51435">
                <a:moveTo>
                  <a:pt x="9532" y="8034"/>
                </a:moveTo>
                <a:lnTo>
                  <a:pt x="19140" y="2124"/>
                </a:lnTo>
                <a:lnTo>
                  <a:pt x="29241" y="0"/>
                </a:lnTo>
                <a:lnTo>
                  <a:pt x="38645" y="1521"/>
                </a:lnTo>
                <a:lnTo>
                  <a:pt x="46159" y="6548"/>
                </a:lnTo>
                <a:lnTo>
                  <a:pt x="50924" y="14889"/>
                </a:lnTo>
                <a:lnTo>
                  <a:pt x="51766" y="24563"/>
                </a:lnTo>
                <a:lnTo>
                  <a:pt x="48685" y="34380"/>
                </a:lnTo>
                <a:lnTo>
                  <a:pt x="41676" y="43149"/>
                </a:lnTo>
                <a:lnTo>
                  <a:pt x="32483" y="49062"/>
                </a:lnTo>
                <a:lnTo>
                  <a:pt x="22520" y="51111"/>
                </a:lnTo>
                <a:lnTo>
                  <a:pt x="12978" y="49366"/>
                </a:lnTo>
                <a:lnTo>
                  <a:pt x="5049" y="43899"/>
                </a:lnTo>
                <a:lnTo>
                  <a:pt x="701" y="35989"/>
                </a:lnTo>
                <a:lnTo>
                  <a:pt x="0" y="26533"/>
                </a:lnTo>
                <a:lnTo>
                  <a:pt x="2944" y="16793"/>
                </a:lnTo>
                <a:lnTo>
                  <a:pt x="9532" y="803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798069" y="5871082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5" h="39370">
                <a:moveTo>
                  <a:pt x="39623" y="0"/>
                </a:moveTo>
                <a:lnTo>
                  <a:pt x="24676" y="17932"/>
                </a:lnTo>
                <a:lnTo>
                  <a:pt x="17945" y="11201"/>
                </a:lnTo>
                <a:lnTo>
                  <a:pt x="10464" y="18668"/>
                </a:lnTo>
                <a:lnTo>
                  <a:pt x="16446" y="23914"/>
                </a:lnTo>
                <a:lnTo>
                  <a:pt x="0" y="3886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804800" y="5879312"/>
            <a:ext cx="39370" cy="36830"/>
          </a:xfrm>
          <a:custGeom>
            <a:avLst/>
            <a:gdLst/>
            <a:ahLst/>
            <a:cxnLst/>
            <a:rect l="l" t="t" r="r" b="b"/>
            <a:pathLst>
              <a:path w="39369" h="36829">
                <a:moveTo>
                  <a:pt x="38874" y="0"/>
                </a:moveTo>
                <a:lnTo>
                  <a:pt x="23177" y="16433"/>
                </a:lnTo>
                <a:lnTo>
                  <a:pt x="27647" y="20916"/>
                </a:lnTo>
                <a:lnTo>
                  <a:pt x="21678" y="26162"/>
                </a:lnTo>
                <a:lnTo>
                  <a:pt x="16433" y="21653"/>
                </a:lnTo>
                <a:lnTo>
                  <a:pt x="0" y="3661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294235" y="5343347"/>
            <a:ext cx="46355" cy="2540"/>
          </a:xfrm>
          <a:custGeom>
            <a:avLst/>
            <a:gdLst/>
            <a:ahLst/>
            <a:cxnLst/>
            <a:rect l="l" t="t" r="r" b="b"/>
            <a:pathLst>
              <a:path w="46355" h="2539">
                <a:moveTo>
                  <a:pt x="-3809" y="1123"/>
                </a:moveTo>
                <a:lnTo>
                  <a:pt x="50165" y="1123"/>
                </a:lnTo>
              </a:path>
            </a:pathLst>
          </a:custGeom>
          <a:ln w="986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1340590" y="5346344"/>
            <a:ext cx="27940" cy="1905"/>
          </a:xfrm>
          <a:custGeom>
            <a:avLst/>
            <a:gdLst/>
            <a:ahLst/>
            <a:cxnLst/>
            <a:rect l="l" t="t" r="r" b="b"/>
            <a:pathLst>
              <a:path w="27940" h="1904">
                <a:moveTo>
                  <a:pt x="-3810" y="742"/>
                </a:moveTo>
                <a:lnTo>
                  <a:pt x="31470" y="742"/>
                </a:lnTo>
              </a:path>
            </a:pathLst>
          </a:custGeom>
          <a:ln w="910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1502983" y="5363535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8789" y="7472"/>
                </a:moveTo>
                <a:lnTo>
                  <a:pt x="18708" y="1984"/>
                </a:lnTo>
                <a:lnTo>
                  <a:pt x="28695" y="0"/>
                </a:lnTo>
                <a:lnTo>
                  <a:pt x="37698" y="1380"/>
                </a:lnTo>
                <a:lnTo>
                  <a:pt x="44667" y="5986"/>
                </a:lnTo>
                <a:lnTo>
                  <a:pt x="49431" y="14556"/>
                </a:lnTo>
                <a:lnTo>
                  <a:pt x="50274" y="24668"/>
                </a:lnTo>
                <a:lnTo>
                  <a:pt x="47192" y="34779"/>
                </a:lnTo>
                <a:lnTo>
                  <a:pt x="40184" y="43349"/>
                </a:lnTo>
                <a:lnTo>
                  <a:pt x="31618" y="49248"/>
                </a:lnTo>
                <a:lnTo>
                  <a:pt x="21583" y="51292"/>
                </a:lnTo>
                <a:lnTo>
                  <a:pt x="11689" y="49552"/>
                </a:lnTo>
                <a:lnTo>
                  <a:pt x="3544" y="44099"/>
                </a:lnTo>
                <a:lnTo>
                  <a:pt x="162" y="35854"/>
                </a:lnTo>
                <a:lnTo>
                  <a:pt x="0" y="26347"/>
                </a:lnTo>
                <a:lnTo>
                  <a:pt x="2921" y="16560"/>
                </a:lnTo>
                <a:lnTo>
                  <a:pt x="8789" y="747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1505792" y="5367273"/>
            <a:ext cx="37465" cy="36195"/>
          </a:xfrm>
          <a:custGeom>
            <a:avLst/>
            <a:gdLst/>
            <a:ahLst/>
            <a:cxnLst/>
            <a:rect l="l" t="t" r="r" b="b"/>
            <a:pathLst>
              <a:path w="37465" h="36195">
                <a:moveTo>
                  <a:pt x="37376" y="0"/>
                </a:moveTo>
                <a:lnTo>
                  <a:pt x="23177" y="15697"/>
                </a:lnTo>
                <a:lnTo>
                  <a:pt x="15697" y="9715"/>
                </a:lnTo>
                <a:lnTo>
                  <a:pt x="9715" y="16446"/>
                </a:lnTo>
                <a:lnTo>
                  <a:pt x="14947" y="21678"/>
                </a:lnTo>
                <a:lnTo>
                  <a:pt x="0" y="35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511773" y="5373255"/>
            <a:ext cx="39370" cy="37465"/>
          </a:xfrm>
          <a:custGeom>
            <a:avLst/>
            <a:gdLst/>
            <a:ahLst/>
            <a:cxnLst/>
            <a:rect l="l" t="t" r="r" b="b"/>
            <a:pathLst>
              <a:path w="39369" h="37464">
                <a:moveTo>
                  <a:pt x="38862" y="0"/>
                </a:moveTo>
                <a:lnTo>
                  <a:pt x="23164" y="17183"/>
                </a:lnTo>
                <a:lnTo>
                  <a:pt x="27647" y="21666"/>
                </a:lnTo>
                <a:lnTo>
                  <a:pt x="21666" y="26911"/>
                </a:lnTo>
                <a:lnTo>
                  <a:pt x="14947" y="22428"/>
                </a:lnTo>
                <a:lnTo>
                  <a:pt x="0" y="3737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1512522" y="5339626"/>
            <a:ext cx="28575" cy="1270"/>
          </a:xfrm>
          <a:custGeom>
            <a:avLst/>
            <a:gdLst/>
            <a:ahLst/>
            <a:cxnLst/>
            <a:rect l="l" t="t" r="r" b="b"/>
            <a:pathLst>
              <a:path w="28575" h="1270">
                <a:moveTo>
                  <a:pt x="-3809" y="368"/>
                </a:moveTo>
                <a:lnTo>
                  <a:pt x="32207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368250" y="5335879"/>
            <a:ext cx="144780" cy="6350"/>
          </a:xfrm>
          <a:custGeom>
            <a:avLst/>
            <a:gdLst/>
            <a:ahLst/>
            <a:cxnLst/>
            <a:rect l="l" t="t" r="r" b="b"/>
            <a:pathLst>
              <a:path w="144780" h="6350">
                <a:moveTo>
                  <a:pt x="0" y="5981"/>
                </a:moveTo>
                <a:lnTo>
                  <a:pt x="14427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539421" y="5317185"/>
            <a:ext cx="387985" cy="17780"/>
          </a:xfrm>
          <a:custGeom>
            <a:avLst/>
            <a:gdLst/>
            <a:ahLst/>
            <a:cxnLst/>
            <a:rect l="l" t="t" r="r" b="b"/>
            <a:pathLst>
              <a:path w="387985" h="17779">
                <a:moveTo>
                  <a:pt x="0" y="17195"/>
                </a:moveTo>
                <a:lnTo>
                  <a:pt x="3879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306122" y="5848591"/>
            <a:ext cx="97332" cy="1152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476556" y="5837377"/>
            <a:ext cx="100330" cy="11525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256605" y="5275820"/>
            <a:ext cx="146850" cy="1767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428537" y="5269839"/>
            <a:ext cx="148348" cy="17598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290501" y="5257393"/>
            <a:ext cx="701040" cy="595630"/>
          </a:xfrm>
          <a:custGeom>
            <a:avLst/>
            <a:gdLst/>
            <a:ahLst/>
            <a:cxnLst/>
            <a:rect l="l" t="t" r="r" b="b"/>
            <a:pathLst>
              <a:path w="701039" h="595629">
                <a:moveTo>
                  <a:pt x="254914" y="11963"/>
                </a:moveTo>
                <a:lnTo>
                  <a:pt x="552424" y="0"/>
                </a:lnTo>
                <a:lnTo>
                  <a:pt x="636892" y="59791"/>
                </a:lnTo>
                <a:lnTo>
                  <a:pt x="633158" y="189115"/>
                </a:lnTo>
                <a:lnTo>
                  <a:pt x="700430" y="242925"/>
                </a:lnTo>
                <a:lnTo>
                  <a:pt x="694448" y="577062"/>
                </a:lnTo>
                <a:lnTo>
                  <a:pt x="402920" y="595007"/>
                </a:lnTo>
                <a:lnTo>
                  <a:pt x="370027" y="568096"/>
                </a:lnTo>
                <a:lnTo>
                  <a:pt x="34391" y="590511"/>
                </a:lnTo>
                <a:lnTo>
                  <a:pt x="0" y="56809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1450851" y="8465594"/>
            <a:ext cx="141274" cy="7808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1710617" y="8300363"/>
            <a:ext cx="266700" cy="5080"/>
          </a:xfrm>
          <a:custGeom>
            <a:avLst/>
            <a:gdLst/>
            <a:ahLst/>
            <a:cxnLst/>
            <a:rect l="l" t="t" r="r" b="b"/>
            <a:pathLst>
              <a:path w="266700" h="5079">
                <a:moveTo>
                  <a:pt x="0" y="4495"/>
                </a:moveTo>
                <a:lnTo>
                  <a:pt x="26611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1709855" y="8155368"/>
            <a:ext cx="326390" cy="3175"/>
          </a:xfrm>
          <a:custGeom>
            <a:avLst/>
            <a:gdLst/>
            <a:ahLst/>
            <a:cxnLst/>
            <a:rect l="l" t="t" r="r" b="b"/>
            <a:pathLst>
              <a:path w="326389" h="3175">
                <a:moveTo>
                  <a:pt x="325932" y="0"/>
                </a:moveTo>
                <a:lnTo>
                  <a:pt x="0" y="298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1685192" y="7974482"/>
            <a:ext cx="375285" cy="2540"/>
          </a:xfrm>
          <a:custGeom>
            <a:avLst/>
            <a:gdLst/>
            <a:ahLst/>
            <a:cxnLst/>
            <a:rect l="l" t="t" r="r" b="b"/>
            <a:pathLst>
              <a:path w="375285" h="2540">
                <a:moveTo>
                  <a:pt x="0" y="2247"/>
                </a:moveTo>
                <a:lnTo>
                  <a:pt x="37525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1311443" y="7922170"/>
            <a:ext cx="975360" cy="10795"/>
          </a:xfrm>
          <a:custGeom>
            <a:avLst/>
            <a:gdLst/>
            <a:ahLst/>
            <a:cxnLst/>
            <a:rect l="l" t="t" r="r" b="b"/>
            <a:pathLst>
              <a:path w="975360" h="10795">
                <a:moveTo>
                  <a:pt x="974763" y="0"/>
                </a:moveTo>
                <a:lnTo>
                  <a:pt x="0" y="104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1762941" y="7728559"/>
            <a:ext cx="111760" cy="429259"/>
          </a:xfrm>
          <a:custGeom>
            <a:avLst/>
            <a:gdLst/>
            <a:ahLst/>
            <a:cxnLst/>
            <a:rect l="l" t="t" r="r" b="b"/>
            <a:pathLst>
              <a:path w="111760" h="429259">
                <a:moveTo>
                  <a:pt x="0" y="0"/>
                </a:moveTo>
                <a:lnTo>
                  <a:pt x="46342" y="32156"/>
                </a:lnTo>
                <a:lnTo>
                  <a:pt x="46342" y="201815"/>
                </a:lnTo>
                <a:lnTo>
                  <a:pt x="111378" y="245186"/>
                </a:lnTo>
                <a:lnTo>
                  <a:pt x="111378" y="4290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1250890" y="7736027"/>
            <a:ext cx="136525" cy="596900"/>
          </a:xfrm>
          <a:custGeom>
            <a:avLst/>
            <a:gdLst/>
            <a:ahLst/>
            <a:cxnLst/>
            <a:rect l="l" t="t" r="r" b="b"/>
            <a:pathLst>
              <a:path w="136525" h="596900">
                <a:moveTo>
                  <a:pt x="0" y="0"/>
                </a:moveTo>
                <a:lnTo>
                  <a:pt x="60553" y="26911"/>
                </a:lnTo>
                <a:lnTo>
                  <a:pt x="60553" y="196608"/>
                </a:lnTo>
                <a:lnTo>
                  <a:pt x="136042" y="247434"/>
                </a:lnTo>
                <a:lnTo>
                  <a:pt x="136042" y="5964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386932" y="7977466"/>
            <a:ext cx="123825" cy="3810"/>
          </a:xfrm>
          <a:custGeom>
            <a:avLst/>
            <a:gdLst/>
            <a:ahLst/>
            <a:cxnLst/>
            <a:rect l="l" t="t" r="r" b="b"/>
            <a:pathLst>
              <a:path w="123825" h="3809">
                <a:moveTo>
                  <a:pt x="0" y="3746"/>
                </a:moveTo>
                <a:lnTo>
                  <a:pt x="12334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1658280" y="8024558"/>
            <a:ext cx="27305" cy="24765"/>
          </a:xfrm>
          <a:custGeom>
            <a:avLst/>
            <a:gdLst/>
            <a:ahLst/>
            <a:cxnLst/>
            <a:rect l="l" t="t" r="r" b="b"/>
            <a:pathLst>
              <a:path w="27305" h="24765">
                <a:moveTo>
                  <a:pt x="26911" y="24676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1511773" y="8103806"/>
            <a:ext cx="56515" cy="128905"/>
          </a:xfrm>
          <a:custGeom>
            <a:avLst/>
            <a:gdLst/>
            <a:ahLst/>
            <a:cxnLst/>
            <a:rect l="l" t="t" r="r" b="b"/>
            <a:pathLst>
              <a:path w="56515" h="128904">
                <a:moveTo>
                  <a:pt x="0" y="0"/>
                </a:moveTo>
                <a:lnTo>
                  <a:pt x="56057" y="0"/>
                </a:lnTo>
                <a:lnTo>
                  <a:pt x="56057" y="128562"/>
                </a:lnTo>
                <a:lnTo>
                  <a:pt x="0" y="128562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1342089" y="8345220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34378" y="0"/>
                </a:moveTo>
                <a:lnTo>
                  <a:pt x="0" y="1498"/>
                </a:lnTo>
                <a:lnTo>
                  <a:pt x="0" y="59804"/>
                </a:lnTo>
                <a:lnTo>
                  <a:pt x="34378" y="58318"/>
                </a:lnTo>
                <a:lnTo>
                  <a:pt x="343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1342089" y="8345220"/>
            <a:ext cx="34925" cy="60325"/>
          </a:xfrm>
          <a:custGeom>
            <a:avLst/>
            <a:gdLst/>
            <a:ahLst/>
            <a:cxnLst/>
            <a:rect l="l" t="t" r="r" b="b"/>
            <a:pathLst>
              <a:path w="34925" h="60325">
                <a:moveTo>
                  <a:pt x="0" y="1498"/>
                </a:moveTo>
                <a:lnTo>
                  <a:pt x="34378" y="0"/>
                </a:lnTo>
                <a:lnTo>
                  <a:pt x="34378" y="58318"/>
                </a:lnTo>
                <a:lnTo>
                  <a:pt x="0" y="59804"/>
                </a:lnTo>
                <a:lnTo>
                  <a:pt x="0" y="149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1498324" y="8467064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1701638" y="8348967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26911" y="0"/>
                </a:moveTo>
                <a:lnTo>
                  <a:pt x="16400" y="1960"/>
                </a:lnTo>
                <a:lnTo>
                  <a:pt x="7850" y="7283"/>
                </a:lnTo>
                <a:lnTo>
                  <a:pt x="2102" y="15130"/>
                </a:lnTo>
                <a:lnTo>
                  <a:pt x="0" y="24663"/>
                </a:lnTo>
                <a:lnTo>
                  <a:pt x="2102" y="34077"/>
                </a:lnTo>
                <a:lnTo>
                  <a:pt x="7850" y="41662"/>
                </a:lnTo>
                <a:lnTo>
                  <a:pt x="16400" y="46723"/>
                </a:lnTo>
                <a:lnTo>
                  <a:pt x="26911" y="48564"/>
                </a:lnTo>
                <a:lnTo>
                  <a:pt x="36994" y="46723"/>
                </a:lnTo>
                <a:lnTo>
                  <a:pt x="45321" y="41662"/>
                </a:lnTo>
                <a:lnTo>
                  <a:pt x="50983" y="34077"/>
                </a:lnTo>
                <a:lnTo>
                  <a:pt x="53073" y="24663"/>
                </a:lnTo>
                <a:lnTo>
                  <a:pt x="50983" y="15130"/>
                </a:lnTo>
                <a:lnTo>
                  <a:pt x="45321" y="7283"/>
                </a:lnTo>
                <a:lnTo>
                  <a:pt x="36994" y="1960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1701638" y="8348967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0" y="24663"/>
                </a:moveTo>
                <a:lnTo>
                  <a:pt x="2102" y="15130"/>
                </a:lnTo>
                <a:lnTo>
                  <a:pt x="7850" y="7283"/>
                </a:lnTo>
                <a:lnTo>
                  <a:pt x="16400" y="1960"/>
                </a:lnTo>
                <a:lnTo>
                  <a:pt x="26911" y="0"/>
                </a:lnTo>
                <a:lnTo>
                  <a:pt x="36994" y="1960"/>
                </a:lnTo>
                <a:lnTo>
                  <a:pt x="45321" y="7283"/>
                </a:lnTo>
                <a:lnTo>
                  <a:pt x="50983" y="15130"/>
                </a:lnTo>
                <a:lnTo>
                  <a:pt x="53073" y="24663"/>
                </a:lnTo>
                <a:lnTo>
                  <a:pt x="50983" y="34077"/>
                </a:lnTo>
                <a:lnTo>
                  <a:pt x="45321" y="41662"/>
                </a:lnTo>
                <a:lnTo>
                  <a:pt x="36994" y="46723"/>
                </a:lnTo>
                <a:lnTo>
                  <a:pt x="26911" y="48564"/>
                </a:lnTo>
                <a:lnTo>
                  <a:pt x="16400" y="46723"/>
                </a:lnTo>
                <a:lnTo>
                  <a:pt x="7850" y="41662"/>
                </a:lnTo>
                <a:lnTo>
                  <a:pt x="2102" y="34077"/>
                </a:lnTo>
                <a:lnTo>
                  <a:pt x="0" y="24663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1866840" y="8344471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26911" y="0"/>
                </a:moveTo>
                <a:lnTo>
                  <a:pt x="16400" y="1847"/>
                </a:lnTo>
                <a:lnTo>
                  <a:pt x="7850" y="6919"/>
                </a:lnTo>
                <a:lnTo>
                  <a:pt x="2102" y="14514"/>
                </a:lnTo>
                <a:lnTo>
                  <a:pt x="0" y="23926"/>
                </a:lnTo>
                <a:lnTo>
                  <a:pt x="2102" y="33454"/>
                </a:lnTo>
                <a:lnTo>
                  <a:pt x="7850" y="41301"/>
                </a:lnTo>
                <a:lnTo>
                  <a:pt x="16400" y="46627"/>
                </a:lnTo>
                <a:lnTo>
                  <a:pt x="26911" y="48590"/>
                </a:lnTo>
                <a:lnTo>
                  <a:pt x="36989" y="46627"/>
                </a:lnTo>
                <a:lnTo>
                  <a:pt x="45316" y="41301"/>
                </a:lnTo>
                <a:lnTo>
                  <a:pt x="50982" y="33454"/>
                </a:lnTo>
                <a:lnTo>
                  <a:pt x="53073" y="23926"/>
                </a:lnTo>
                <a:lnTo>
                  <a:pt x="50982" y="14514"/>
                </a:lnTo>
                <a:lnTo>
                  <a:pt x="45316" y="6919"/>
                </a:lnTo>
                <a:lnTo>
                  <a:pt x="36989" y="1847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1866840" y="8344471"/>
            <a:ext cx="53340" cy="48895"/>
          </a:xfrm>
          <a:custGeom>
            <a:avLst/>
            <a:gdLst/>
            <a:ahLst/>
            <a:cxnLst/>
            <a:rect l="l" t="t" r="r" b="b"/>
            <a:pathLst>
              <a:path w="53339" h="48895">
                <a:moveTo>
                  <a:pt x="0" y="23926"/>
                </a:moveTo>
                <a:lnTo>
                  <a:pt x="2102" y="14514"/>
                </a:lnTo>
                <a:lnTo>
                  <a:pt x="7850" y="6919"/>
                </a:lnTo>
                <a:lnTo>
                  <a:pt x="16400" y="1847"/>
                </a:lnTo>
                <a:lnTo>
                  <a:pt x="26911" y="0"/>
                </a:lnTo>
                <a:lnTo>
                  <a:pt x="36989" y="1847"/>
                </a:lnTo>
                <a:lnTo>
                  <a:pt x="45316" y="6919"/>
                </a:lnTo>
                <a:lnTo>
                  <a:pt x="50982" y="14514"/>
                </a:lnTo>
                <a:lnTo>
                  <a:pt x="53073" y="23926"/>
                </a:lnTo>
                <a:lnTo>
                  <a:pt x="50982" y="33454"/>
                </a:lnTo>
                <a:lnTo>
                  <a:pt x="45316" y="41301"/>
                </a:lnTo>
                <a:lnTo>
                  <a:pt x="36989" y="46627"/>
                </a:lnTo>
                <a:lnTo>
                  <a:pt x="26911" y="48590"/>
                </a:lnTo>
                <a:lnTo>
                  <a:pt x="16400" y="46627"/>
                </a:lnTo>
                <a:lnTo>
                  <a:pt x="7850" y="41301"/>
                </a:lnTo>
                <a:lnTo>
                  <a:pt x="2102" y="33454"/>
                </a:lnTo>
                <a:lnTo>
                  <a:pt x="0" y="2392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1699403" y="7821993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26911" y="0"/>
                </a:moveTo>
                <a:lnTo>
                  <a:pt x="16394" y="1962"/>
                </a:lnTo>
                <a:lnTo>
                  <a:pt x="7845" y="7289"/>
                </a:lnTo>
                <a:lnTo>
                  <a:pt x="2101" y="15141"/>
                </a:lnTo>
                <a:lnTo>
                  <a:pt x="0" y="24676"/>
                </a:lnTo>
                <a:lnTo>
                  <a:pt x="2101" y="34084"/>
                </a:lnTo>
                <a:lnTo>
                  <a:pt x="7845" y="41670"/>
                </a:lnTo>
                <a:lnTo>
                  <a:pt x="16394" y="46734"/>
                </a:lnTo>
                <a:lnTo>
                  <a:pt x="26911" y="48577"/>
                </a:lnTo>
                <a:lnTo>
                  <a:pt x="37106" y="46734"/>
                </a:lnTo>
                <a:lnTo>
                  <a:pt x="45691" y="41670"/>
                </a:lnTo>
                <a:lnTo>
                  <a:pt x="51614" y="34084"/>
                </a:lnTo>
                <a:lnTo>
                  <a:pt x="53822" y="24676"/>
                </a:lnTo>
                <a:lnTo>
                  <a:pt x="51614" y="15141"/>
                </a:lnTo>
                <a:lnTo>
                  <a:pt x="45691" y="7289"/>
                </a:lnTo>
                <a:lnTo>
                  <a:pt x="37106" y="1962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1699403" y="7821993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0" y="24676"/>
                </a:moveTo>
                <a:lnTo>
                  <a:pt x="2101" y="15141"/>
                </a:lnTo>
                <a:lnTo>
                  <a:pt x="7845" y="7289"/>
                </a:lnTo>
                <a:lnTo>
                  <a:pt x="16394" y="1962"/>
                </a:lnTo>
                <a:lnTo>
                  <a:pt x="26911" y="0"/>
                </a:lnTo>
                <a:lnTo>
                  <a:pt x="37106" y="1962"/>
                </a:lnTo>
                <a:lnTo>
                  <a:pt x="45691" y="7289"/>
                </a:lnTo>
                <a:lnTo>
                  <a:pt x="51614" y="15141"/>
                </a:lnTo>
                <a:lnTo>
                  <a:pt x="53822" y="24676"/>
                </a:lnTo>
                <a:lnTo>
                  <a:pt x="51614" y="34084"/>
                </a:lnTo>
                <a:lnTo>
                  <a:pt x="45691" y="41670"/>
                </a:lnTo>
                <a:lnTo>
                  <a:pt x="37106" y="46734"/>
                </a:lnTo>
                <a:lnTo>
                  <a:pt x="26911" y="48577"/>
                </a:lnTo>
                <a:lnTo>
                  <a:pt x="16394" y="46734"/>
                </a:lnTo>
                <a:lnTo>
                  <a:pt x="7845" y="41670"/>
                </a:lnTo>
                <a:lnTo>
                  <a:pt x="2101" y="34084"/>
                </a:lnTo>
                <a:lnTo>
                  <a:pt x="0" y="2467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863106" y="7824978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26911" y="0"/>
                </a:moveTo>
                <a:lnTo>
                  <a:pt x="16400" y="1845"/>
                </a:lnTo>
                <a:lnTo>
                  <a:pt x="7850" y="6915"/>
                </a:lnTo>
                <a:lnTo>
                  <a:pt x="2102" y="14508"/>
                </a:lnTo>
                <a:lnTo>
                  <a:pt x="0" y="23926"/>
                </a:lnTo>
                <a:lnTo>
                  <a:pt x="2102" y="33459"/>
                </a:lnTo>
                <a:lnTo>
                  <a:pt x="7850" y="41306"/>
                </a:lnTo>
                <a:lnTo>
                  <a:pt x="16400" y="46629"/>
                </a:lnTo>
                <a:lnTo>
                  <a:pt x="26911" y="48590"/>
                </a:lnTo>
                <a:lnTo>
                  <a:pt x="37106" y="46629"/>
                </a:lnTo>
                <a:lnTo>
                  <a:pt x="45691" y="41306"/>
                </a:lnTo>
                <a:lnTo>
                  <a:pt x="51614" y="33459"/>
                </a:lnTo>
                <a:lnTo>
                  <a:pt x="53822" y="23926"/>
                </a:lnTo>
                <a:lnTo>
                  <a:pt x="51614" y="14508"/>
                </a:lnTo>
                <a:lnTo>
                  <a:pt x="45691" y="6915"/>
                </a:lnTo>
                <a:lnTo>
                  <a:pt x="37106" y="1845"/>
                </a:lnTo>
                <a:lnTo>
                  <a:pt x="269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863106" y="7824978"/>
            <a:ext cx="53975" cy="48895"/>
          </a:xfrm>
          <a:custGeom>
            <a:avLst/>
            <a:gdLst/>
            <a:ahLst/>
            <a:cxnLst/>
            <a:rect l="l" t="t" r="r" b="b"/>
            <a:pathLst>
              <a:path w="53975" h="48895">
                <a:moveTo>
                  <a:pt x="0" y="23926"/>
                </a:moveTo>
                <a:lnTo>
                  <a:pt x="2102" y="14508"/>
                </a:lnTo>
                <a:lnTo>
                  <a:pt x="7850" y="6915"/>
                </a:lnTo>
                <a:lnTo>
                  <a:pt x="16400" y="1845"/>
                </a:lnTo>
                <a:lnTo>
                  <a:pt x="26911" y="0"/>
                </a:lnTo>
                <a:lnTo>
                  <a:pt x="37106" y="1845"/>
                </a:lnTo>
                <a:lnTo>
                  <a:pt x="45691" y="6915"/>
                </a:lnTo>
                <a:lnTo>
                  <a:pt x="51614" y="14508"/>
                </a:lnTo>
                <a:lnTo>
                  <a:pt x="53822" y="23926"/>
                </a:lnTo>
                <a:lnTo>
                  <a:pt x="51614" y="33459"/>
                </a:lnTo>
                <a:lnTo>
                  <a:pt x="45691" y="41306"/>
                </a:lnTo>
                <a:lnTo>
                  <a:pt x="37106" y="46629"/>
                </a:lnTo>
                <a:lnTo>
                  <a:pt x="26911" y="48590"/>
                </a:lnTo>
                <a:lnTo>
                  <a:pt x="16400" y="46629"/>
                </a:lnTo>
                <a:lnTo>
                  <a:pt x="7850" y="41306"/>
                </a:lnTo>
                <a:lnTo>
                  <a:pt x="2102" y="33459"/>
                </a:lnTo>
                <a:lnTo>
                  <a:pt x="0" y="23926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309932" y="7753972"/>
            <a:ext cx="976630" cy="10795"/>
          </a:xfrm>
          <a:custGeom>
            <a:avLst/>
            <a:gdLst/>
            <a:ahLst/>
            <a:cxnLst/>
            <a:rect l="l" t="t" r="r" b="b"/>
            <a:pathLst>
              <a:path w="976630" h="10795">
                <a:moveTo>
                  <a:pt x="0" y="10464"/>
                </a:moveTo>
                <a:lnTo>
                  <a:pt x="97627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272556" y="7644853"/>
            <a:ext cx="124460" cy="108585"/>
          </a:xfrm>
          <a:custGeom>
            <a:avLst/>
            <a:gdLst/>
            <a:ahLst/>
            <a:cxnLst/>
            <a:rect l="l" t="t" r="r" b="b"/>
            <a:pathLst>
              <a:path w="124459" h="108584">
                <a:moveTo>
                  <a:pt x="0" y="0"/>
                </a:moveTo>
                <a:lnTo>
                  <a:pt x="57569" y="23164"/>
                </a:lnTo>
                <a:lnTo>
                  <a:pt x="57569" y="108369"/>
                </a:lnTo>
                <a:lnTo>
                  <a:pt x="124091" y="10537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328627" y="7665008"/>
            <a:ext cx="45720" cy="3175"/>
          </a:xfrm>
          <a:custGeom>
            <a:avLst/>
            <a:gdLst/>
            <a:ahLst/>
            <a:cxnLst/>
            <a:rect l="l" t="t" r="r" b="b"/>
            <a:pathLst>
              <a:path w="45719" h="3175">
                <a:moveTo>
                  <a:pt x="-3810" y="1504"/>
                </a:moveTo>
                <a:lnTo>
                  <a:pt x="49415" y="1504"/>
                </a:lnTo>
              </a:path>
            </a:pathLst>
          </a:custGeom>
          <a:ln w="1062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1272556" y="7728559"/>
            <a:ext cx="57785" cy="24765"/>
          </a:xfrm>
          <a:custGeom>
            <a:avLst/>
            <a:gdLst/>
            <a:ahLst/>
            <a:cxnLst/>
            <a:rect l="l" t="t" r="r" b="b"/>
            <a:pathLst>
              <a:path w="57784" h="24765">
                <a:moveTo>
                  <a:pt x="0" y="0"/>
                </a:moveTo>
                <a:lnTo>
                  <a:pt x="57569" y="2466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1645580" y="7744256"/>
            <a:ext cx="97790" cy="2540"/>
          </a:xfrm>
          <a:custGeom>
            <a:avLst/>
            <a:gdLst/>
            <a:ahLst/>
            <a:cxnLst/>
            <a:rect l="l" t="t" r="r" b="b"/>
            <a:pathLst>
              <a:path w="97789" h="2540">
                <a:moveTo>
                  <a:pt x="-10794" y="1117"/>
                </a:moveTo>
                <a:lnTo>
                  <a:pt x="107975" y="1117"/>
                </a:lnTo>
              </a:path>
            </a:pathLst>
          </a:custGeom>
          <a:ln w="2382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1822745" y="7741259"/>
            <a:ext cx="74295" cy="3175"/>
          </a:xfrm>
          <a:custGeom>
            <a:avLst/>
            <a:gdLst/>
            <a:ahLst/>
            <a:cxnLst/>
            <a:rect l="l" t="t" r="r" b="b"/>
            <a:pathLst>
              <a:path w="74294" h="3175">
                <a:moveTo>
                  <a:pt x="-10794" y="1498"/>
                </a:moveTo>
                <a:lnTo>
                  <a:pt x="84797" y="1498"/>
                </a:lnTo>
              </a:path>
            </a:pathLst>
          </a:custGeom>
          <a:ln w="245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1644082" y="8331758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307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1508776" y="7977466"/>
            <a:ext cx="157480" cy="56515"/>
          </a:xfrm>
          <a:custGeom>
            <a:avLst/>
            <a:gdLst/>
            <a:ahLst/>
            <a:cxnLst/>
            <a:rect l="l" t="t" r="r" b="b"/>
            <a:pathLst>
              <a:path w="157480" h="56515">
                <a:moveTo>
                  <a:pt x="138290" y="0"/>
                </a:moveTo>
                <a:lnTo>
                  <a:pt x="0" y="762"/>
                </a:lnTo>
                <a:lnTo>
                  <a:pt x="4483" y="5994"/>
                </a:lnTo>
                <a:lnTo>
                  <a:pt x="3746" y="56070"/>
                </a:lnTo>
                <a:lnTo>
                  <a:pt x="156984" y="56070"/>
                </a:lnTo>
                <a:lnTo>
                  <a:pt x="156984" y="11963"/>
                </a:lnTo>
                <a:lnTo>
                  <a:pt x="1382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508776" y="7977466"/>
            <a:ext cx="157480" cy="56515"/>
          </a:xfrm>
          <a:custGeom>
            <a:avLst/>
            <a:gdLst/>
            <a:ahLst/>
            <a:cxnLst/>
            <a:rect l="l" t="t" r="r" b="b"/>
            <a:pathLst>
              <a:path w="157480" h="56515">
                <a:moveTo>
                  <a:pt x="0" y="762"/>
                </a:moveTo>
                <a:lnTo>
                  <a:pt x="138290" y="0"/>
                </a:lnTo>
                <a:lnTo>
                  <a:pt x="156984" y="11963"/>
                </a:lnTo>
                <a:lnTo>
                  <a:pt x="156984" y="56070"/>
                </a:lnTo>
                <a:lnTo>
                  <a:pt x="3746" y="56070"/>
                </a:lnTo>
                <a:lnTo>
                  <a:pt x="4483" y="5994"/>
                </a:lnTo>
                <a:lnTo>
                  <a:pt x="0" y="762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815265" y="8306345"/>
            <a:ext cx="0" cy="151765"/>
          </a:xfrm>
          <a:custGeom>
            <a:avLst/>
            <a:gdLst/>
            <a:ahLst/>
            <a:cxnLst/>
            <a:rect l="l" t="t" r="r" b="b"/>
            <a:pathLst>
              <a:path w="0" h="151765">
                <a:moveTo>
                  <a:pt x="0" y="0"/>
                </a:moveTo>
                <a:lnTo>
                  <a:pt x="0" y="15175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916179" y="8233854"/>
            <a:ext cx="73025" cy="1270"/>
          </a:xfrm>
          <a:custGeom>
            <a:avLst/>
            <a:gdLst/>
            <a:ahLst/>
            <a:cxnLst/>
            <a:rect l="l" t="t" r="r" b="b"/>
            <a:pathLst>
              <a:path w="73025" h="1270">
                <a:moveTo>
                  <a:pt x="-3810" y="368"/>
                </a:moveTo>
                <a:lnTo>
                  <a:pt x="76327" y="368"/>
                </a:lnTo>
              </a:path>
            </a:pathLst>
          </a:custGeom>
          <a:ln w="835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1904216" y="8197977"/>
            <a:ext cx="17780" cy="40640"/>
          </a:xfrm>
          <a:custGeom>
            <a:avLst/>
            <a:gdLst/>
            <a:ahLst/>
            <a:cxnLst/>
            <a:rect l="l" t="t" r="r" b="b"/>
            <a:pathLst>
              <a:path w="17780" h="40640">
                <a:moveTo>
                  <a:pt x="5232" y="0"/>
                </a:moveTo>
                <a:lnTo>
                  <a:pt x="8216" y="5968"/>
                </a:lnTo>
                <a:lnTo>
                  <a:pt x="8216" y="11950"/>
                </a:lnTo>
                <a:lnTo>
                  <a:pt x="7480" y="18681"/>
                </a:lnTo>
                <a:lnTo>
                  <a:pt x="6731" y="26885"/>
                </a:lnTo>
                <a:lnTo>
                  <a:pt x="3733" y="34378"/>
                </a:lnTo>
                <a:lnTo>
                  <a:pt x="0" y="40360"/>
                </a:lnTo>
                <a:lnTo>
                  <a:pt x="10464" y="40360"/>
                </a:lnTo>
                <a:lnTo>
                  <a:pt x="14211" y="34378"/>
                </a:lnTo>
                <a:lnTo>
                  <a:pt x="15697" y="26885"/>
                </a:lnTo>
                <a:lnTo>
                  <a:pt x="16446" y="18681"/>
                </a:lnTo>
                <a:lnTo>
                  <a:pt x="17195" y="11950"/>
                </a:lnTo>
                <a:lnTo>
                  <a:pt x="17195" y="5968"/>
                </a:lnTo>
                <a:lnTo>
                  <a:pt x="149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1986448" y="8197977"/>
            <a:ext cx="18415" cy="40640"/>
          </a:xfrm>
          <a:custGeom>
            <a:avLst/>
            <a:gdLst/>
            <a:ahLst/>
            <a:cxnLst/>
            <a:rect l="l" t="t" r="r" b="b"/>
            <a:pathLst>
              <a:path w="18414" h="40640">
                <a:moveTo>
                  <a:pt x="5981" y="0"/>
                </a:moveTo>
                <a:lnTo>
                  <a:pt x="7480" y="5968"/>
                </a:lnTo>
                <a:lnTo>
                  <a:pt x="8216" y="11950"/>
                </a:lnTo>
                <a:lnTo>
                  <a:pt x="7480" y="18681"/>
                </a:lnTo>
                <a:lnTo>
                  <a:pt x="6718" y="26885"/>
                </a:lnTo>
                <a:lnTo>
                  <a:pt x="3733" y="34378"/>
                </a:lnTo>
                <a:lnTo>
                  <a:pt x="0" y="40360"/>
                </a:lnTo>
                <a:lnTo>
                  <a:pt x="10464" y="40360"/>
                </a:lnTo>
                <a:lnTo>
                  <a:pt x="14198" y="34378"/>
                </a:lnTo>
                <a:lnTo>
                  <a:pt x="15697" y="26885"/>
                </a:lnTo>
                <a:lnTo>
                  <a:pt x="17183" y="18681"/>
                </a:lnTo>
                <a:lnTo>
                  <a:pt x="17945" y="11950"/>
                </a:lnTo>
                <a:lnTo>
                  <a:pt x="17183" y="5968"/>
                </a:lnTo>
                <a:lnTo>
                  <a:pt x="1494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1903467" y="819946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40">
                <a:moveTo>
                  <a:pt x="0" y="4036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1987198" y="8197977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40">
                <a:moveTo>
                  <a:pt x="0" y="40360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1725489" y="8154542"/>
            <a:ext cx="138442" cy="9358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1892252" y="8159089"/>
            <a:ext cx="128905" cy="40005"/>
          </a:xfrm>
          <a:custGeom>
            <a:avLst/>
            <a:gdLst/>
            <a:ahLst/>
            <a:cxnLst/>
            <a:rect l="l" t="t" r="r" b="b"/>
            <a:pathLst>
              <a:path w="128905" h="40004">
                <a:moveTo>
                  <a:pt x="0" y="0"/>
                </a:moveTo>
                <a:lnTo>
                  <a:pt x="0" y="39636"/>
                </a:lnTo>
                <a:lnTo>
                  <a:pt x="128574" y="3663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1313679" y="8296643"/>
            <a:ext cx="3175" cy="170815"/>
          </a:xfrm>
          <a:custGeom>
            <a:avLst/>
            <a:gdLst/>
            <a:ahLst/>
            <a:cxnLst/>
            <a:rect l="l" t="t" r="r" b="b"/>
            <a:pathLst>
              <a:path w="3175" h="170815">
                <a:moveTo>
                  <a:pt x="2984" y="0"/>
                </a:moveTo>
                <a:lnTo>
                  <a:pt x="0" y="17042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1585027" y="7728559"/>
            <a:ext cx="125095" cy="429259"/>
          </a:xfrm>
          <a:custGeom>
            <a:avLst/>
            <a:gdLst/>
            <a:ahLst/>
            <a:cxnLst/>
            <a:rect l="l" t="t" r="r" b="b"/>
            <a:pathLst>
              <a:path w="125094" h="429259">
                <a:moveTo>
                  <a:pt x="0" y="0"/>
                </a:moveTo>
                <a:lnTo>
                  <a:pt x="51574" y="34378"/>
                </a:lnTo>
                <a:lnTo>
                  <a:pt x="51574" y="204076"/>
                </a:lnTo>
                <a:lnTo>
                  <a:pt x="124828" y="248170"/>
                </a:lnTo>
                <a:lnTo>
                  <a:pt x="124828" y="4290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1316663" y="8157603"/>
            <a:ext cx="393700" cy="178435"/>
          </a:xfrm>
          <a:custGeom>
            <a:avLst/>
            <a:gdLst/>
            <a:ahLst/>
            <a:cxnLst/>
            <a:rect l="l" t="t" r="r" b="b"/>
            <a:pathLst>
              <a:path w="393700" h="178434">
                <a:moveTo>
                  <a:pt x="393192" y="0"/>
                </a:moveTo>
                <a:lnTo>
                  <a:pt x="393192" y="171919"/>
                </a:lnTo>
                <a:lnTo>
                  <a:pt x="70269" y="177901"/>
                </a:lnTo>
                <a:lnTo>
                  <a:pt x="0" y="13903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1486843" y="7952536"/>
            <a:ext cx="202158" cy="10368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1743497" y="8040636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 h="0">
                <a:moveTo>
                  <a:pt x="0" y="0"/>
                </a:moveTo>
                <a:lnTo>
                  <a:pt x="291541" y="0"/>
                </a:lnTo>
              </a:path>
            </a:pathLst>
          </a:custGeom>
          <a:ln w="3065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1743497" y="8025307"/>
            <a:ext cx="292100" cy="31115"/>
          </a:xfrm>
          <a:custGeom>
            <a:avLst/>
            <a:gdLst/>
            <a:ahLst/>
            <a:cxnLst/>
            <a:rect l="l" t="t" r="r" b="b"/>
            <a:pathLst>
              <a:path w="292100" h="31115">
                <a:moveTo>
                  <a:pt x="0" y="30657"/>
                </a:moveTo>
                <a:lnTo>
                  <a:pt x="0" y="2997"/>
                </a:lnTo>
                <a:lnTo>
                  <a:pt x="291541" y="0"/>
                </a:lnTo>
                <a:lnTo>
                  <a:pt x="291541" y="28397"/>
                </a:lnTo>
                <a:lnTo>
                  <a:pt x="0" y="30657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2032537" y="7948815"/>
            <a:ext cx="330733" cy="10365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2030555" y="8155368"/>
            <a:ext cx="0" cy="172085"/>
          </a:xfrm>
          <a:custGeom>
            <a:avLst/>
            <a:gdLst/>
            <a:ahLst/>
            <a:cxnLst/>
            <a:rect l="l" t="t" r="r" b="b"/>
            <a:pathLst>
              <a:path w="0" h="172084">
                <a:moveTo>
                  <a:pt x="0" y="1719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1907213" y="7724075"/>
            <a:ext cx="128270" cy="576580"/>
          </a:xfrm>
          <a:custGeom>
            <a:avLst/>
            <a:gdLst/>
            <a:ahLst/>
            <a:cxnLst/>
            <a:rect l="l" t="t" r="r" b="b"/>
            <a:pathLst>
              <a:path w="128269" h="576579">
                <a:moveTo>
                  <a:pt x="0" y="0"/>
                </a:moveTo>
                <a:lnTo>
                  <a:pt x="60553" y="33616"/>
                </a:lnTo>
                <a:lnTo>
                  <a:pt x="60553" y="204038"/>
                </a:lnTo>
                <a:lnTo>
                  <a:pt x="127825" y="249669"/>
                </a:lnTo>
                <a:lnTo>
                  <a:pt x="127825" y="432028"/>
                </a:lnTo>
                <a:lnTo>
                  <a:pt x="113614" y="432028"/>
                </a:lnTo>
                <a:lnTo>
                  <a:pt x="113614" y="57628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1973748" y="830036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47078" y="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1973748" y="8300363"/>
            <a:ext cx="0" cy="158115"/>
          </a:xfrm>
          <a:custGeom>
            <a:avLst/>
            <a:gdLst/>
            <a:ahLst/>
            <a:cxnLst/>
            <a:rect l="l" t="t" r="r" b="b"/>
            <a:pathLst>
              <a:path w="0" h="158115">
                <a:moveTo>
                  <a:pt x="0" y="0"/>
                </a:moveTo>
                <a:lnTo>
                  <a:pt x="0" y="1577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1214250" y="7641107"/>
            <a:ext cx="1144905" cy="828675"/>
          </a:xfrm>
          <a:custGeom>
            <a:avLst/>
            <a:gdLst/>
            <a:ahLst/>
            <a:cxnLst/>
            <a:rect l="l" t="t" r="r" b="b"/>
            <a:pathLst>
              <a:path w="1144905" h="828675">
                <a:moveTo>
                  <a:pt x="1078687" y="683183"/>
                </a:moveTo>
                <a:lnTo>
                  <a:pt x="1078687" y="808024"/>
                </a:lnTo>
                <a:lnTo>
                  <a:pt x="102412" y="828217"/>
                </a:lnTo>
                <a:lnTo>
                  <a:pt x="2247" y="735520"/>
                </a:lnTo>
                <a:lnTo>
                  <a:pt x="2247" y="565823"/>
                </a:lnTo>
                <a:lnTo>
                  <a:pt x="17195" y="577786"/>
                </a:lnTo>
                <a:lnTo>
                  <a:pt x="17195" y="298996"/>
                </a:lnTo>
                <a:lnTo>
                  <a:pt x="0" y="284035"/>
                </a:lnTo>
                <a:lnTo>
                  <a:pt x="0" y="128562"/>
                </a:lnTo>
                <a:lnTo>
                  <a:pt x="38874" y="92684"/>
                </a:lnTo>
                <a:lnTo>
                  <a:pt x="58305" y="87452"/>
                </a:lnTo>
                <a:lnTo>
                  <a:pt x="58305" y="4483"/>
                </a:lnTo>
                <a:lnTo>
                  <a:pt x="99428" y="0"/>
                </a:lnTo>
                <a:lnTo>
                  <a:pt x="160718" y="23901"/>
                </a:lnTo>
                <a:lnTo>
                  <a:pt x="160718" y="46329"/>
                </a:lnTo>
                <a:lnTo>
                  <a:pt x="182397" y="58305"/>
                </a:lnTo>
                <a:lnTo>
                  <a:pt x="182397" y="108394"/>
                </a:lnTo>
                <a:lnTo>
                  <a:pt x="182397" y="89700"/>
                </a:lnTo>
                <a:lnTo>
                  <a:pt x="1010653" y="79222"/>
                </a:lnTo>
                <a:lnTo>
                  <a:pt x="1071206" y="110629"/>
                </a:lnTo>
                <a:lnTo>
                  <a:pt x="1071206" y="281063"/>
                </a:lnTo>
                <a:lnTo>
                  <a:pt x="1144460" y="329628"/>
                </a:lnTo>
                <a:lnTo>
                  <a:pt x="1144460" y="682447"/>
                </a:lnTo>
                <a:lnTo>
                  <a:pt x="817791" y="686168"/>
                </a:lnTo>
                <a:lnTo>
                  <a:pt x="771448" y="65852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1789586" y="2021319"/>
            <a:ext cx="1070228" cy="11366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3930768" y="3452240"/>
            <a:ext cx="0" cy="3110865"/>
          </a:xfrm>
          <a:custGeom>
            <a:avLst/>
            <a:gdLst/>
            <a:ahLst/>
            <a:cxnLst/>
            <a:rect l="l" t="t" r="r" b="b"/>
            <a:pathLst>
              <a:path w="0" h="3110865">
                <a:moveTo>
                  <a:pt x="0" y="0"/>
                </a:moveTo>
                <a:lnTo>
                  <a:pt x="0" y="3110255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4386748" y="4921034"/>
            <a:ext cx="0" cy="1600835"/>
          </a:xfrm>
          <a:custGeom>
            <a:avLst/>
            <a:gdLst/>
            <a:ahLst/>
            <a:cxnLst/>
            <a:rect l="l" t="t" r="r" b="b"/>
            <a:pathLst>
              <a:path w="0" h="1600834">
                <a:moveTo>
                  <a:pt x="0" y="0"/>
                </a:moveTo>
                <a:lnTo>
                  <a:pt x="0" y="160035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4263406" y="4924767"/>
            <a:ext cx="0" cy="1608455"/>
          </a:xfrm>
          <a:custGeom>
            <a:avLst/>
            <a:gdLst/>
            <a:ahLst/>
            <a:cxnLst/>
            <a:rect l="l" t="t" r="r" b="b"/>
            <a:pathLst>
              <a:path w="0" h="1608454">
                <a:moveTo>
                  <a:pt x="0" y="0"/>
                </a:moveTo>
                <a:lnTo>
                  <a:pt x="0" y="160783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4140064" y="4898605"/>
            <a:ext cx="0" cy="1641475"/>
          </a:xfrm>
          <a:custGeom>
            <a:avLst/>
            <a:gdLst/>
            <a:ahLst/>
            <a:cxnLst/>
            <a:rect l="l" t="t" r="r" b="b"/>
            <a:pathLst>
              <a:path w="0" h="1641475">
                <a:moveTo>
                  <a:pt x="0" y="0"/>
                </a:moveTo>
                <a:lnTo>
                  <a:pt x="0" y="1641462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840293" y="6485508"/>
            <a:ext cx="681355" cy="847090"/>
          </a:xfrm>
          <a:custGeom>
            <a:avLst/>
            <a:gdLst/>
            <a:ahLst/>
            <a:cxnLst/>
            <a:rect l="l" t="t" r="r" b="b"/>
            <a:pathLst>
              <a:path w="681354" h="847090">
                <a:moveTo>
                  <a:pt x="0" y="783348"/>
                </a:moveTo>
                <a:lnTo>
                  <a:pt x="0" y="54559"/>
                </a:lnTo>
                <a:lnTo>
                  <a:pt x="589038" y="0"/>
                </a:lnTo>
                <a:lnTo>
                  <a:pt x="681012" y="68757"/>
                </a:lnTo>
                <a:lnTo>
                  <a:pt x="681012" y="768388"/>
                </a:lnTo>
                <a:lnTo>
                  <a:pt x="93446" y="846886"/>
                </a:lnTo>
                <a:lnTo>
                  <a:pt x="0" y="783348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840293" y="6540067"/>
            <a:ext cx="681355" cy="68580"/>
          </a:xfrm>
          <a:custGeom>
            <a:avLst/>
            <a:gdLst/>
            <a:ahLst/>
            <a:cxnLst/>
            <a:rect l="l" t="t" r="r" b="b"/>
            <a:pathLst>
              <a:path w="681354" h="68579">
                <a:moveTo>
                  <a:pt x="0" y="0"/>
                </a:moveTo>
                <a:lnTo>
                  <a:pt x="93446" y="68021"/>
                </a:lnTo>
                <a:lnTo>
                  <a:pt x="681012" y="1419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933739" y="6608088"/>
            <a:ext cx="0" cy="718820"/>
          </a:xfrm>
          <a:custGeom>
            <a:avLst/>
            <a:gdLst/>
            <a:ahLst/>
            <a:cxnLst/>
            <a:rect l="l" t="t" r="r" b="b"/>
            <a:pathLst>
              <a:path w="0" h="718820">
                <a:moveTo>
                  <a:pt x="0" y="0"/>
                </a:moveTo>
                <a:lnTo>
                  <a:pt x="0" y="71832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989061" y="6617817"/>
            <a:ext cx="480059" cy="149860"/>
          </a:xfrm>
          <a:custGeom>
            <a:avLst/>
            <a:gdLst/>
            <a:ahLst/>
            <a:cxnLst/>
            <a:rect l="l" t="t" r="r" b="b"/>
            <a:pathLst>
              <a:path w="480060" h="149859">
                <a:moveTo>
                  <a:pt x="0" y="51574"/>
                </a:moveTo>
                <a:lnTo>
                  <a:pt x="479907" y="0"/>
                </a:lnTo>
                <a:lnTo>
                  <a:pt x="479907" y="94907"/>
                </a:lnTo>
                <a:lnTo>
                  <a:pt x="0" y="149479"/>
                </a:lnTo>
                <a:lnTo>
                  <a:pt x="0" y="51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989061" y="6764299"/>
            <a:ext cx="480059" cy="157480"/>
          </a:xfrm>
          <a:custGeom>
            <a:avLst/>
            <a:gdLst/>
            <a:ahLst/>
            <a:cxnLst/>
            <a:rect l="l" t="t" r="r" b="b"/>
            <a:pathLst>
              <a:path w="480060" h="157479">
                <a:moveTo>
                  <a:pt x="0" y="57569"/>
                </a:moveTo>
                <a:lnTo>
                  <a:pt x="479907" y="0"/>
                </a:lnTo>
                <a:lnTo>
                  <a:pt x="479907" y="99440"/>
                </a:lnTo>
                <a:lnTo>
                  <a:pt x="0" y="156984"/>
                </a:lnTo>
                <a:lnTo>
                  <a:pt x="0" y="5756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989061" y="6918311"/>
            <a:ext cx="480059" cy="157480"/>
          </a:xfrm>
          <a:custGeom>
            <a:avLst/>
            <a:gdLst/>
            <a:ahLst/>
            <a:cxnLst/>
            <a:rect l="l" t="t" r="r" b="b"/>
            <a:pathLst>
              <a:path w="480060" h="157479">
                <a:moveTo>
                  <a:pt x="0" y="58267"/>
                </a:moveTo>
                <a:lnTo>
                  <a:pt x="479907" y="0"/>
                </a:lnTo>
                <a:lnTo>
                  <a:pt x="479907" y="99390"/>
                </a:lnTo>
                <a:lnTo>
                  <a:pt x="0" y="156959"/>
                </a:lnTo>
                <a:lnTo>
                  <a:pt x="0" y="58267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987575" y="7072274"/>
            <a:ext cx="481965" cy="162560"/>
          </a:xfrm>
          <a:custGeom>
            <a:avLst/>
            <a:gdLst/>
            <a:ahLst/>
            <a:cxnLst/>
            <a:rect l="l" t="t" r="r" b="b"/>
            <a:pathLst>
              <a:path w="481964" h="162559">
                <a:moveTo>
                  <a:pt x="0" y="65036"/>
                </a:moveTo>
                <a:lnTo>
                  <a:pt x="481393" y="0"/>
                </a:lnTo>
                <a:lnTo>
                  <a:pt x="481393" y="99415"/>
                </a:lnTo>
                <a:lnTo>
                  <a:pt x="0" y="162204"/>
                </a:lnTo>
                <a:lnTo>
                  <a:pt x="0" y="6503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4060054" y="6661162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715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4128849" y="6649948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4199106" y="6646226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715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4269388" y="6637984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1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4344127" y="6629768"/>
            <a:ext cx="0" cy="95250"/>
          </a:xfrm>
          <a:custGeom>
            <a:avLst/>
            <a:gdLst/>
            <a:ahLst/>
            <a:cxnLst/>
            <a:rect l="l" t="t" r="r" b="b"/>
            <a:pathLst>
              <a:path w="0" h="95250">
                <a:moveTo>
                  <a:pt x="0" y="0"/>
                </a:moveTo>
                <a:lnTo>
                  <a:pt x="0" y="949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4409913" y="6623050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4">
                <a:moveTo>
                  <a:pt x="0" y="0"/>
                </a:moveTo>
                <a:lnTo>
                  <a:pt x="0" y="956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4060054" y="6817372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4128849" y="6806171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4199106" y="6797941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4269388" y="6789724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1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4344127" y="6781507"/>
            <a:ext cx="0" cy="95250"/>
          </a:xfrm>
          <a:custGeom>
            <a:avLst/>
            <a:gdLst/>
            <a:ahLst/>
            <a:cxnLst/>
            <a:rect l="l" t="t" r="r" b="b"/>
            <a:pathLst>
              <a:path w="0" h="95250">
                <a:moveTo>
                  <a:pt x="0" y="0"/>
                </a:moveTo>
                <a:lnTo>
                  <a:pt x="0" y="949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4409913" y="6772528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4">
                <a:moveTo>
                  <a:pt x="0" y="0"/>
                </a:moveTo>
                <a:lnTo>
                  <a:pt x="0" y="956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4060054" y="6969848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4128849" y="6958634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2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4269388" y="6942201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4344127" y="693398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4409913" y="6925017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59">
                <a:moveTo>
                  <a:pt x="0" y="0"/>
                </a:moveTo>
                <a:lnTo>
                  <a:pt x="0" y="9865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4060054" y="712534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4128849" y="7114146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41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4199106" y="710590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4269388" y="7097699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0"/>
                </a:moveTo>
                <a:lnTo>
                  <a:pt x="0" y="9640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4344127" y="708945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4409913" y="7080491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59">
                <a:moveTo>
                  <a:pt x="0" y="0"/>
                </a:moveTo>
                <a:lnTo>
                  <a:pt x="0" y="9866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4199106" y="6954913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90">
                <a:moveTo>
                  <a:pt x="0" y="0"/>
                </a:moveTo>
                <a:lnTo>
                  <a:pt x="0" y="97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583156" y="9031401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127825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560728" y="913679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428" y="0"/>
                </a:move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3560728" y="913679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0" y="22428"/>
                </a:moveTo>
                <a:lnTo>
                  <a:pt x="1822" y="30972"/>
                </a:lnTo>
                <a:lnTo>
                  <a:pt x="6727" y="38117"/>
                </a:lnTo>
                <a:lnTo>
                  <a:pt x="13876" y="43021"/>
                </a:lnTo>
                <a:lnTo>
                  <a:pt x="22428" y="44843"/>
                </a:lnTo>
                <a:lnTo>
                  <a:pt x="30974" y="43021"/>
                </a:lnTo>
                <a:lnTo>
                  <a:pt x="38123" y="38117"/>
                </a:lnTo>
                <a:lnTo>
                  <a:pt x="43032" y="30972"/>
                </a:lnTo>
                <a:lnTo>
                  <a:pt x="44856" y="22428"/>
                </a:lnTo>
                <a:lnTo>
                  <a:pt x="43032" y="13876"/>
                </a:lnTo>
                <a:lnTo>
                  <a:pt x="38123" y="6727"/>
                </a:lnTo>
                <a:lnTo>
                  <a:pt x="30974" y="1822"/>
                </a:lnTo>
                <a:lnTo>
                  <a:pt x="22428" y="0"/>
                </a:lnTo>
                <a:lnTo>
                  <a:pt x="13876" y="1822"/>
                </a:lnTo>
                <a:lnTo>
                  <a:pt x="6727" y="6727"/>
                </a:lnTo>
                <a:lnTo>
                  <a:pt x="1822" y="13876"/>
                </a:lnTo>
                <a:lnTo>
                  <a:pt x="0" y="224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4001392" y="2637891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8229" y="0"/>
                </a:moveTo>
                <a:lnTo>
                  <a:pt x="0" y="0"/>
                </a:lnTo>
                <a:lnTo>
                  <a:pt x="19964" y="54711"/>
                </a:lnTo>
                <a:lnTo>
                  <a:pt x="27813" y="54711"/>
                </a:lnTo>
                <a:lnTo>
                  <a:pt x="30760" y="46634"/>
                </a:lnTo>
                <a:lnTo>
                  <a:pt x="23850" y="46634"/>
                </a:lnTo>
                <a:lnTo>
                  <a:pt x="8229" y="0"/>
                </a:lnTo>
                <a:close/>
              </a:path>
              <a:path w="48260" h="55244">
                <a:moveTo>
                  <a:pt x="47777" y="0"/>
                </a:moveTo>
                <a:lnTo>
                  <a:pt x="39458" y="0"/>
                </a:lnTo>
                <a:lnTo>
                  <a:pt x="24003" y="46634"/>
                </a:lnTo>
                <a:lnTo>
                  <a:pt x="30760" y="46634"/>
                </a:lnTo>
                <a:lnTo>
                  <a:pt x="4777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4070658" y="2651607"/>
            <a:ext cx="35560" cy="57785"/>
          </a:xfrm>
          <a:custGeom>
            <a:avLst/>
            <a:gdLst/>
            <a:ahLst/>
            <a:cxnLst/>
            <a:rect l="l" t="t" r="r" b="b"/>
            <a:pathLst>
              <a:path w="35560" h="57785">
                <a:moveTo>
                  <a:pt x="7924" y="45872"/>
                </a:moveTo>
                <a:lnTo>
                  <a:pt x="1219" y="45872"/>
                </a:lnTo>
                <a:lnTo>
                  <a:pt x="2501" y="56464"/>
                </a:lnTo>
                <a:lnTo>
                  <a:pt x="11734" y="57759"/>
                </a:lnTo>
                <a:lnTo>
                  <a:pt x="16459" y="57759"/>
                </a:lnTo>
                <a:lnTo>
                  <a:pt x="27131" y="55431"/>
                </a:lnTo>
                <a:lnTo>
                  <a:pt x="30338" y="52197"/>
                </a:lnTo>
                <a:lnTo>
                  <a:pt x="9144" y="52197"/>
                </a:lnTo>
                <a:lnTo>
                  <a:pt x="7924" y="45872"/>
                </a:lnTo>
                <a:close/>
              </a:path>
              <a:path w="35560" h="57785">
                <a:moveTo>
                  <a:pt x="34975" y="36499"/>
                </a:moveTo>
                <a:lnTo>
                  <a:pt x="28270" y="36499"/>
                </a:lnTo>
                <a:lnTo>
                  <a:pt x="28339" y="45872"/>
                </a:lnTo>
                <a:lnTo>
                  <a:pt x="28486" y="52197"/>
                </a:lnTo>
                <a:lnTo>
                  <a:pt x="30338" y="52197"/>
                </a:lnTo>
                <a:lnTo>
                  <a:pt x="32632" y="49882"/>
                </a:lnTo>
                <a:lnTo>
                  <a:pt x="34675" y="43261"/>
                </a:lnTo>
                <a:lnTo>
                  <a:pt x="34852" y="40001"/>
                </a:lnTo>
                <a:lnTo>
                  <a:pt x="34975" y="36499"/>
                </a:lnTo>
                <a:close/>
              </a:path>
              <a:path w="35560" h="57785">
                <a:moveTo>
                  <a:pt x="23850" y="0"/>
                </a:moveTo>
                <a:lnTo>
                  <a:pt x="16611" y="0"/>
                </a:lnTo>
                <a:lnTo>
                  <a:pt x="9547" y="1532"/>
                </a:lnTo>
                <a:lnTo>
                  <a:pt x="4333" y="5743"/>
                </a:lnTo>
                <a:lnTo>
                  <a:pt x="1106" y="12055"/>
                </a:lnTo>
                <a:lnTo>
                  <a:pt x="0" y="19888"/>
                </a:lnTo>
                <a:lnTo>
                  <a:pt x="831" y="27383"/>
                </a:lnTo>
                <a:lnTo>
                  <a:pt x="3676" y="34585"/>
                </a:lnTo>
                <a:lnTo>
                  <a:pt x="9065" y="40001"/>
                </a:lnTo>
                <a:lnTo>
                  <a:pt x="17526" y="42138"/>
                </a:lnTo>
                <a:lnTo>
                  <a:pt x="22860" y="42138"/>
                </a:lnTo>
                <a:lnTo>
                  <a:pt x="26352" y="39624"/>
                </a:lnTo>
                <a:lnTo>
                  <a:pt x="28117" y="36804"/>
                </a:lnTo>
                <a:lnTo>
                  <a:pt x="28117" y="36499"/>
                </a:lnTo>
                <a:lnTo>
                  <a:pt x="34975" y="36499"/>
                </a:lnTo>
                <a:lnTo>
                  <a:pt x="34975" y="36347"/>
                </a:lnTo>
                <a:lnTo>
                  <a:pt x="10363" y="36347"/>
                </a:lnTo>
                <a:lnTo>
                  <a:pt x="6934" y="29718"/>
                </a:lnTo>
                <a:lnTo>
                  <a:pt x="6934" y="15849"/>
                </a:lnTo>
                <a:lnTo>
                  <a:pt x="7467" y="6019"/>
                </a:lnTo>
                <a:lnTo>
                  <a:pt x="27952" y="6019"/>
                </a:lnTo>
                <a:lnTo>
                  <a:pt x="26885" y="4495"/>
                </a:lnTo>
                <a:lnTo>
                  <a:pt x="23850" y="0"/>
                </a:lnTo>
                <a:close/>
              </a:path>
              <a:path w="35560" h="57785">
                <a:moveTo>
                  <a:pt x="27952" y="6019"/>
                </a:moveTo>
                <a:lnTo>
                  <a:pt x="27508" y="6019"/>
                </a:lnTo>
                <a:lnTo>
                  <a:pt x="28512" y="15849"/>
                </a:lnTo>
                <a:lnTo>
                  <a:pt x="28575" y="33528"/>
                </a:lnTo>
                <a:lnTo>
                  <a:pt x="21945" y="36347"/>
                </a:lnTo>
                <a:lnTo>
                  <a:pt x="34975" y="36347"/>
                </a:lnTo>
                <a:lnTo>
                  <a:pt x="34975" y="6781"/>
                </a:lnTo>
                <a:lnTo>
                  <a:pt x="28486" y="6781"/>
                </a:lnTo>
                <a:lnTo>
                  <a:pt x="27952" y="6019"/>
                </a:lnTo>
                <a:close/>
              </a:path>
              <a:path w="35560" h="57785">
                <a:moveTo>
                  <a:pt x="34975" y="1143"/>
                </a:moveTo>
                <a:lnTo>
                  <a:pt x="28651" y="1143"/>
                </a:lnTo>
                <a:lnTo>
                  <a:pt x="28651" y="6781"/>
                </a:lnTo>
                <a:lnTo>
                  <a:pt x="34975" y="6781"/>
                </a:lnTo>
                <a:lnTo>
                  <a:pt x="34975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4132761" y="2651607"/>
            <a:ext cx="19685" cy="41275"/>
          </a:xfrm>
          <a:custGeom>
            <a:avLst/>
            <a:gdLst/>
            <a:ahLst/>
            <a:cxnLst/>
            <a:rect l="l" t="t" r="r" b="b"/>
            <a:pathLst>
              <a:path w="19685" h="41275">
                <a:moveTo>
                  <a:pt x="6324" y="1142"/>
                </a:moveTo>
                <a:lnTo>
                  <a:pt x="0" y="1142"/>
                </a:lnTo>
                <a:lnTo>
                  <a:pt x="0" y="40995"/>
                </a:lnTo>
                <a:lnTo>
                  <a:pt x="6705" y="40995"/>
                </a:lnTo>
                <a:lnTo>
                  <a:pt x="6705" y="12039"/>
                </a:lnTo>
                <a:lnTo>
                  <a:pt x="10172" y="7772"/>
                </a:lnTo>
                <a:lnTo>
                  <a:pt x="6324" y="7772"/>
                </a:lnTo>
                <a:lnTo>
                  <a:pt x="6324" y="1142"/>
                </a:lnTo>
                <a:close/>
              </a:path>
              <a:path w="19685" h="41275">
                <a:moveTo>
                  <a:pt x="18516" y="0"/>
                </a:moveTo>
                <a:lnTo>
                  <a:pt x="12649" y="0"/>
                </a:lnTo>
                <a:lnTo>
                  <a:pt x="9144" y="3124"/>
                </a:lnTo>
                <a:lnTo>
                  <a:pt x="6477" y="7772"/>
                </a:lnTo>
                <a:lnTo>
                  <a:pt x="10172" y="7772"/>
                </a:lnTo>
                <a:lnTo>
                  <a:pt x="10668" y="7162"/>
                </a:lnTo>
                <a:lnTo>
                  <a:pt x="19431" y="7162"/>
                </a:lnTo>
                <a:lnTo>
                  <a:pt x="19431" y="228"/>
                </a:lnTo>
                <a:lnTo>
                  <a:pt x="18897" y="76"/>
                </a:lnTo>
                <a:lnTo>
                  <a:pt x="185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4155304" y="265160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29" h="42544">
                <a:moveTo>
                  <a:pt x="19138" y="0"/>
                </a:moveTo>
                <a:lnTo>
                  <a:pt x="10587" y="1728"/>
                </a:lnTo>
                <a:lnTo>
                  <a:pt x="4625" y="6457"/>
                </a:lnTo>
                <a:lnTo>
                  <a:pt x="1136" y="13501"/>
                </a:lnTo>
                <a:lnTo>
                  <a:pt x="0" y="22174"/>
                </a:lnTo>
                <a:lnTo>
                  <a:pt x="1212" y="30147"/>
                </a:lnTo>
                <a:lnTo>
                  <a:pt x="4719" y="36471"/>
                </a:lnTo>
                <a:lnTo>
                  <a:pt x="10324" y="40637"/>
                </a:lnTo>
                <a:lnTo>
                  <a:pt x="17830" y="42138"/>
                </a:lnTo>
                <a:lnTo>
                  <a:pt x="24231" y="42138"/>
                </a:lnTo>
                <a:lnTo>
                  <a:pt x="26835" y="40614"/>
                </a:lnTo>
                <a:lnTo>
                  <a:pt x="33235" y="36347"/>
                </a:lnTo>
                <a:lnTo>
                  <a:pt x="11048" y="36347"/>
                </a:lnTo>
                <a:lnTo>
                  <a:pt x="7175" y="31546"/>
                </a:lnTo>
                <a:lnTo>
                  <a:pt x="7175" y="23241"/>
                </a:lnTo>
                <a:lnTo>
                  <a:pt x="36283" y="23241"/>
                </a:lnTo>
                <a:lnTo>
                  <a:pt x="35692" y="17907"/>
                </a:lnTo>
                <a:lnTo>
                  <a:pt x="7175" y="17907"/>
                </a:lnTo>
                <a:lnTo>
                  <a:pt x="7175" y="11734"/>
                </a:lnTo>
                <a:lnTo>
                  <a:pt x="12039" y="6019"/>
                </a:lnTo>
                <a:lnTo>
                  <a:pt x="31662" y="6019"/>
                </a:lnTo>
                <a:lnTo>
                  <a:pt x="26666" y="1649"/>
                </a:lnTo>
                <a:lnTo>
                  <a:pt x="19138" y="0"/>
                </a:lnTo>
                <a:close/>
              </a:path>
              <a:path w="36829" h="42544">
                <a:moveTo>
                  <a:pt x="35750" y="28498"/>
                </a:moveTo>
                <a:lnTo>
                  <a:pt x="29032" y="28498"/>
                </a:lnTo>
                <a:lnTo>
                  <a:pt x="28816" y="31470"/>
                </a:lnTo>
                <a:lnTo>
                  <a:pt x="25082" y="36347"/>
                </a:lnTo>
                <a:lnTo>
                  <a:pt x="33235" y="36347"/>
                </a:lnTo>
                <a:lnTo>
                  <a:pt x="33693" y="36042"/>
                </a:lnTo>
                <a:lnTo>
                  <a:pt x="35521" y="30403"/>
                </a:lnTo>
                <a:lnTo>
                  <a:pt x="35750" y="28498"/>
                </a:lnTo>
                <a:close/>
              </a:path>
              <a:path w="36829" h="42544">
                <a:moveTo>
                  <a:pt x="31662" y="6019"/>
                </a:moveTo>
                <a:lnTo>
                  <a:pt x="26365" y="6019"/>
                </a:lnTo>
                <a:lnTo>
                  <a:pt x="28955" y="11734"/>
                </a:lnTo>
                <a:lnTo>
                  <a:pt x="29349" y="17907"/>
                </a:lnTo>
                <a:lnTo>
                  <a:pt x="35692" y="17907"/>
                </a:lnTo>
                <a:lnTo>
                  <a:pt x="35221" y="13662"/>
                </a:lnTo>
                <a:lnTo>
                  <a:pt x="32021" y="6334"/>
                </a:lnTo>
                <a:lnTo>
                  <a:pt x="31662" y="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4193201" y="2652750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9296" y="0"/>
                </a:moveTo>
                <a:lnTo>
                  <a:pt x="685" y="0"/>
                </a:lnTo>
                <a:lnTo>
                  <a:pt x="14020" y="19354"/>
                </a:lnTo>
                <a:lnTo>
                  <a:pt x="0" y="39852"/>
                </a:lnTo>
                <a:lnTo>
                  <a:pt x="8458" y="39852"/>
                </a:lnTo>
                <a:lnTo>
                  <a:pt x="18059" y="24841"/>
                </a:lnTo>
                <a:lnTo>
                  <a:pt x="26231" y="24841"/>
                </a:lnTo>
                <a:lnTo>
                  <a:pt x="22479" y="19354"/>
                </a:lnTo>
                <a:lnTo>
                  <a:pt x="26196" y="14020"/>
                </a:lnTo>
                <a:lnTo>
                  <a:pt x="18516" y="14020"/>
                </a:lnTo>
                <a:lnTo>
                  <a:pt x="9296" y="0"/>
                </a:lnTo>
                <a:close/>
              </a:path>
              <a:path w="36829" h="40005">
                <a:moveTo>
                  <a:pt x="26231" y="24841"/>
                </a:moveTo>
                <a:lnTo>
                  <a:pt x="18059" y="24841"/>
                </a:lnTo>
                <a:lnTo>
                  <a:pt x="27965" y="39852"/>
                </a:lnTo>
                <a:lnTo>
                  <a:pt x="36499" y="39852"/>
                </a:lnTo>
                <a:lnTo>
                  <a:pt x="26231" y="24841"/>
                </a:lnTo>
                <a:close/>
              </a:path>
              <a:path w="36829" h="40005">
                <a:moveTo>
                  <a:pt x="35966" y="0"/>
                </a:moveTo>
                <a:lnTo>
                  <a:pt x="27736" y="0"/>
                </a:lnTo>
                <a:lnTo>
                  <a:pt x="18516" y="14020"/>
                </a:lnTo>
                <a:lnTo>
                  <a:pt x="26196" y="14020"/>
                </a:lnTo>
                <a:lnTo>
                  <a:pt x="359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4003602" y="2727883"/>
            <a:ext cx="43815" cy="57785"/>
          </a:xfrm>
          <a:custGeom>
            <a:avLst/>
            <a:gdLst/>
            <a:ahLst/>
            <a:cxnLst/>
            <a:rect l="l" t="t" r="r" b="b"/>
            <a:pathLst>
              <a:path w="43814" h="57785">
                <a:moveTo>
                  <a:pt x="6934" y="38481"/>
                </a:moveTo>
                <a:lnTo>
                  <a:pt x="0" y="38481"/>
                </a:lnTo>
                <a:lnTo>
                  <a:pt x="0" y="43586"/>
                </a:lnTo>
                <a:lnTo>
                  <a:pt x="914" y="48158"/>
                </a:lnTo>
                <a:lnTo>
                  <a:pt x="8000" y="54559"/>
                </a:lnTo>
                <a:lnTo>
                  <a:pt x="11963" y="57607"/>
                </a:lnTo>
                <a:lnTo>
                  <a:pt x="22097" y="57607"/>
                </a:lnTo>
                <a:lnTo>
                  <a:pt x="29397" y="56845"/>
                </a:lnTo>
                <a:lnTo>
                  <a:pt x="36318" y="54197"/>
                </a:lnTo>
                <a:lnTo>
                  <a:pt x="39283" y="51282"/>
                </a:lnTo>
                <a:lnTo>
                  <a:pt x="15011" y="51282"/>
                </a:lnTo>
                <a:lnTo>
                  <a:pt x="6934" y="48387"/>
                </a:lnTo>
                <a:lnTo>
                  <a:pt x="6934" y="38481"/>
                </a:lnTo>
                <a:close/>
              </a:path>
              <a:path w="43814" h="57785">
                <a:moveTo>
                  <a:pt x="20650" y="0"/>
                </a:moveTo>
                <a:lnTo>
                  <a:pt x="7391" y="0"/>
                </a:lnTo>
                <a:lnTo>
                  <a:pt x="1828" y="8382"/>
                </a:lnTo>
                <a:lnTo>
                  <a:pt x="1828" y="26441"/>
                </a:lnTo>
                <a:lnTo>
                  <a:pt x="9905" y="28956"/>
                </a:lnTo>
                <a:lnTo>
                  <a:pt x="33680" y="34518"/>
                </a:lnTo>
                <a:lnTo>
                  <a:pt x="36347" y="36347"/>
                </a:lnTo>
                <a:lnTo>
                  <a:pt x="36347" y="49911"/>
                </a:lnTo>
                <a:lnTo>
                  <a:pt x="27355" y="51282"/>
                </a:lnTo>
                <a:lnTo>
                  <a:pt x="39283" y="51282"/>
                </a:lnTo>
                <a:lnTo>
                  <a:pt x="41482" y="49120"/>
                </a:lnTo>
                <a:lnTo>
                  <a:pt x="43510" y="41071"/>
                </a:lnTo>
                <a:lnTo>
                  <a:pt x="43510" y="32385"/>
                </a:lnTo>
                <a:lnTo>
                  <a:pt x="38176" y="28117"/>
                </a:lnTo>
                <a:lnTo>
                  <a:pt x="12268" y="22098"/>
                </a:lnTo>
                <a:lnTo>
                  <a:pt x="8991" y="20574"/>
                </a:lnTo>
                <a:lnTo>
                  <a:pt x="8991" y="7620"/>
                </a:lnTo>
                <a:lnTo>
                  <a:pt x="16840" y="6324"/>
                </a:lnTo>
                <a:lnTo>
                  <a:pt x="38177" y="6324"/>
                </a:lnTo>
                <a:lnTo>
                  <a:pt x="32009" y="1879"/>
                </a:lnTo>
                <a:lnTo>
                  <a:pt x="20650" y="0"/>
                </a:lnTo>
                <a:close/>
              </a:path>
              <a:path w="43814" h="57785">
                <a:moveTo>
                  <a:pt x="38177" y="6324"/>
                </a:moveTo>
                <a:lnTo>
                  <a:pt x="27660" y="6324"/>
                </a:lnTo>
                <a:lnTo>
                  <a:pt x="34670" y="8991"/>
                </a:lnTo>
                <a:lnTo>
                  <a:pt x="35051" y="17449"/>
                </a:lnTo>
                <a:lnTo>
                  <a:pt x="41986" y="17449"/>
                </a:lnTo>
                <a:lnTo>
                  <a:pt x="41213" y="12183"/>
                </a:lnTo>
                <a:lnTo>
                  <a:pt x="38376" y="6467"/>
                </a:lnTo>
                <a:lnTo>
                  <a:pt x="38177" y="63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4053742" y="274304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29" h="42544">
                <a:moveTo>
                  <a:pt x="19126" y="0"/>
                </a:moveTo>
                <a:lnTo>
                  <a:pt x="10576" y="1728"/>
                </a:lnTo>
                <a:lnTo>
                  <a:pt x="4619" y="6457"/>
                </a:lnTo>
                <a:lnTo>
                  <a:pt x="1134" y="13501"/>
                </a:lnTo>
                <a:lnTo>
                  <a:pt x="0" y="22174"/>
                </a:lnTo>
                <a:lnTo>
                  <a:pt x="1210" y="30147"/>
                </a:lnTo>
                <a:lnTo>
                  <a:pt x="4713" y="36471"/>
                </a:lnTo>
                <a:lnTo>
                  <a:pt x="10313" y="40637"/>
                </a:lnTo>
                <a:lnTo>
                  <a:pt x="17818" y="42138"/>
                </a:lnTo>
                <a:lnTo>
                  <a:pt x="24231" y="42138"/>
                </a:lnTo>
                <a:lnTo>
                  <a:pt x="26809" y="40614"/>
                </a:lnTo>
                <a:lnTo>
                  <a:pt x="33210" y="36347"/>
                </a:lnTo>
                <a:lnTo>
                  <a:pt x="11049" y="36347"/>
                </a:lnTo>
                <a:lnTo>
                  <a:pt x="7162" y="31546"/>
                </a:lnTo>
                <a:lnTo>
                  <a:pt x="7162" y="23241"/>
                </a:lnTo>
                <a:lnTo>
                  <a:pt x="36271" y="23241"/>
                </a:lnTo>
                <a:lnTo>
                  <a:pt x="35680" y="17907"/>
                </a:lnTo>
                <a:lnTo>
                  <a:pt x="7162" y="17907"/>
                </a:lnTo>
                <a:lnTo>
                  <a:pt x="7162" y="11734"/>
                </a:lnTo>
                <a:lnTo>
                  <a:pt x="12039" y="6019"/>
                </a:lnTo>
                <a:lnTo>
                  <a:pt x="31654" y="6019"/>
                </a:lnTo>
                <a:lnTo>
                  <a:pt x="26659" y="1649"/>
                </a:lnTo>
                <a:lnTo>
                  <a:pt x="19126" y="0"/>
                </a:lnTo>
                <a:close/>
              </a:path>
              <a:path w="36829" h="42544">
                <a:moveTo>
                  <a:pt x="35737" y="28498"/>
                </a:moveTo>
                <a:lnTo>
                  <a:pt x="29032" y="28498"/>
                </a:lnTo>
                <a:lnTo>
                  <a:pt x="28803" y="31470"/>
                </a:lnTo>
                <a:lnTo>
                  <a:pt x="25069" y="36347"/>
                </a:lnTo>
                <a:lnTo>
                  <a:pt x="33210" y="36347"/>
                </a:lnTo>
                <a:lnTo>
                  <a:pt x="33667" y="36042"/>
                </a:lnTo>
                <a:lnTo>
                  <a:pt x="35509" y="30403"/>
                </a:lnTo>
                <a:lnTo>
                  <a:pt x="35737" y="28498"/>
                </a:lnTo>
                <a:close/>
              </a:path>
              <a:path w="36829" h="42544">
                <a:moveTo>
                  <a:pt x="31654" y="6019"/>
                </a:moveTo>
                <a:lnTo>
                  <a:pt x="26365" y="6019"/>
                </a:lnTo>
                <a:lnTo>
                  <a:pt x="28943" y="11734"/>
                </a:lnTo>
                <a:lnTo>
                  <a:pt x="29337" y="17907"/>
                </a:lnTo>
                <a:lnTo>
                  <a:pt x="35680" y="17907"/>
                </a:lnTo>
                <a:lnTo>
                  <a:pt x="35210" y="13662"/>
                </a:lnTo>
                <a:lnTo>
                  <a:pt x="32013" y="6334"/>
                </a:lnTo>
                <a:lnTo>
                  <a:pt x="31654" y="60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4094128" y="2733065"/>
            <a:ext cx="19050" cy="52069"/>
          </a:xfrm>
          <a:custGeom>
            <a:avLst/>
            <a:gdLst/>
            <a:ahLst/>
            <a:cxnLst/>
            <a:rect l="l" t="t" r="r" b="b"/>
            <a:pathLst>
              <a:path w="19050" h="52069">
                <a:moveTo>
                  <a:pt x="12115" y="16687"/>
                </a:moveTo>
                <a:lnTo>
                  <a:pt x="5410" y="16687"/>
                </a:lnTo>
                <a:lnTo>
                  <a:pt x="5410" y="47777"/>
                </a:lnTo>
                <a:lnTo>
                  <a:pt x="6858" y="51511"/>
                </a:lnTo>
                <a:lnTo>
                  <a:pt x="14173" y="51511"/>
                </a:lnTo>
                <a:lnTo>
                  <a:pt x="16065" y="51206"/>
                </a:lnTo>
                <a:lnTo>
                  <a:pt x="18516" y="50977"/>
                </a:lnTo>
                <a:lnTo>
                  <a:pt x="18516" y="45719"/>
                </a:lnTo>
                <a:lnTo>
                  <a:pt x="12115" y="45719"/>
                </a:lnTo>
                <a:lnTo>
                  <a:pt x="12115" y="16687"/>
                </a:lnTo>
                <a:close/>
              </a:path>
              <a:path w="19050" h="52069">
                <a:moveTo>
                  <a:pt x="18516" y="11125"/>
                </a:moveTo>
                <a:lnTo>
                  <a:pt x="0" y="11125"/>
                </a:lnTo>
                <a:lnTo>
                  <a:pt x="0" y="16687"/>
                </a:lnTo>
                <a:lnTo>
                  <a:pt x="18516" y="16687"/>
                </a:lnTo>
                <a:lnTo>
                  <a:pt x="18516" y="11125"/>
                </a:lnTo>
                <a:close/>
              </a:path>
              <a:path w="19050" h="52069">
                <a:moveTo>
                  <a:pt x="12115" y="0"/>
                </a:moveTo>
                <a:lnTo>
                  <a:pt x="5410" y="0"/>
                </a:lnTo>
                <a:lnTo>
                  <a:pt x="5410" y="11125"/>
                </a:lnTo>
                <a:lnTo>
                  <a:pt x="12115" y="11125"/>
                </a:lnTo>
                <a:lnTo>
                  <a:pt x="121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4115311" y="2733065"/>
            <a:ext cx="19050" cy="52069"/>
          </a:xfrm>
          <a:custGeom>
            <a:avLst/>
            <a:gdLst/>
            <a:ahLst/>
            <a:cxnLst/>
            <a:rect l="l" t="t" r="r" b="b"/>
            <a:pathLst>
              <a:path w="19050" h="52069">
                <a:moveTo>
                  <a:pt x="12115" y="16687"/>
                </a:moveTo>
                <a:lnTo>
                  <a:pt x="5410" y="16687"/>
                </a:lnTo>
                <a:lnTo>
                  <a:pt x="5410" y="47777"/>
                </a:lnTo>
                <a:lnTo>
                  <a:pt x="6858" y="51511"/>
                </a:lnTo>
                <a:lnTo>
                  <a:pt x="14173" y="51511"/>
                </a:lnTo>
                <a:lnTo>
                  <a:pt x="16078" y="51206"/>
                </a:lnTo>
                <a:lnTo>
                  <a:pt x="18516" y="50977"/>
                </a:lnTo>
                <a:lnTo>
                  <a:pt x="18516" y="45719"/>
                </a:lnTo>
                <a:lnTo>
                  <a:pt x="12115" y="45719"/>
                </a:lnTo>
                <a:lnTo>
                  <a:pt x="12115" y="16687"/>
                </a:lnTo>
                <a:close/>
              </a:path>
              <a:path w="19050" h="52069">
                <a:moveTo>
                  <a:pt x="18516" y="11125"/>
                </a:moveTo>
                <a:lnTo>
                  <a:pt x="0" y="11125"/>
                </a:lnTo>
                <a:lnTo>
                  <a:pt x="0" y="16687"/>
                </a:lnTo>
                <a:lnTo>
                  <a:pt x="18516" y="16687"/>
                </a:lnTo>
                <a:lnTo>
                  <a:pt x="18516" y="11125"/>
                </a:lnTo>
                <a:close/>
              </a:path>
              <a:path w="19050" h="52069">
                <a:moveTo>
                  <a:pt x="12115" y="0"/>
                </a:moveTo>
                <a:lnTo>
                  <a:pt x="5410" y="0"/>
                </a:lnTo>
                <a:lnTo>
                  <a:pt x="5410" y="11125"/>
                </a:lnTo>
                <a:lnTo>
                  <a:pt x="12115" y="11125"/>
                </a:lnTo>
                <a:lnTo>
                  <a:pt x="121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4157285" y="2743047"/>
            <a:ext cx="33020" cy="41275"/>
          </a:xfrm>
          <a:custGeom>
            <a:avLst/>
            <a:gdLst/>
            <a:ahLst/>
            <a:cxnLst/>
            <a:rect l="l" t="t" r="r" b="b"/>
            <a:pathLst>
              <a:path w="33020" h="41275">
                <a:moveTo>
                  <a:pt x="6324" y="1142"/>
                </a:moveTo>
                <a:lnTo>
                  <a:pt x="0" y="1142"/>
                </a:lnTo>
                <a:lnTo>
                  <a:pt x="0" y="40995"/>
                </a:lnTo>
                <a:lnTo>
                  <a:pt x="6718" y="40995"/>
                </a:lnTo>
                <a:lnTo>
                  <a:pt x="6718" y="8458"/>
                </a:lnTo>
                <a:lnTo>
                  <a:pt x="11328" y="6781"/>
                </a:lnTo>
                <a:lnTo>
                  <a:pt x="6324" y="6781"/>
                </a:lnTo>
                <a:lnTo>
                  <a:pt x="6324" y="1142"/>
                </a:lnTo>
                <a:close/>
              </a:path>
              <a:path w="33020" h="41275">
                <a:moveTo>
                  <a:pt x="32473" y="6019"/>
                </a:moveTo>
                <a:lnTo>
                  <a:pt x="23787" y="6019"/>
                </a:lnTo>
                <a:lnTo>
                  <a:pt x="25768" y="9524"/>
                </a:lnTo>
                <a:lnTo>
                  <a:pt x="25768" y="40995"/>
                </a:lnTo>
                <a:lnTo>
                  <a:pt x="32473" y="40995"/>
                </a:lnTo>
                <a:lnTo>
                  <a:pt x="32473" y="6019"/>
                </a:lnTo>
                <a:close/>
              </a:path>
              <a:path w="33020" h="41275">
                <a:moveTo>
                  <a:pt x="24701" y="0"/>
                </a:moveTo>
                <a:lnTo>
                  <a:pt x="11658" y="0"/>
                </a:lnTo>
                <a:lnTo>
                  <a:pt x="7924" y="4648"/>
                </a:lnTo>
                <a:lnTo>
                  <a:pt x="6489" y="6781"/>
                </a:lnTo>
                <a:lnTo>
                  <a:pt x="11328" y="6781"/>
                </a:lnTo>
                <a:lnTo>
                  <a:pt x="13423" y="6019"/>
                </a:lnTo>
                <a:lnTo>
                  <a:pt x="32473" y="6019"/>
                </a:lnTo>
                <a:lnTo>
                  <a:pt x="32473" y="2514"/>
                </a:lnTo>
                <a:lnTo>
                  <a:pt x="24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4197760" y="2743047"/>
            <a:ext cx="35560" cy="57785"/>
          </a:xfrm>
          <a:custGeom>
            <a:avLst/>
            <a:gdLst/>
            <a:ahLst/>
            <a:cxnLst/>
            <a:rect l="l" t="t" r="r" b="b"/>
            <a:pathLst>
              <a:path w="35560" h="57785">
                <a:moveTo>
                  <a:pt x="7924" y="45872"/>
                </a:moveTo>
                <a:lnTo>
                  <a:pt x="1219" y="45872"/>
                </a:lnTo>
                <a:lnTo>
                  <a:pt x="2514" y="56464"/>
                </a:lnTo>
                <a:lnTo>
                  <a:pt x="11734" y="57759"/>
                </a:lnTo>
                <a:lnTo>
                  <a:pt x="16459" y="57759"/>
                </a:lnTo>
                <a:lnTo>
                  <a:pt x="27131" y="55431"/>
                </a:lnTo>
                <a:lnTo>
                  <a:pt x="30338" y="52197"/>
                </a:lnTo>
                <a:lnTo>
                  <a:pt x="9144" y="52197"/>
                </a:lnTo>
                <a:lnTo>
                  <a:pt x="7924" y="45872"/>
                </a:lnTo>
                <a:close/>
              </a:path>
              <a:path w="35560" h="57785">
                <a:moveTo>
                  <a:pt x="34975" y="36499"/>
                </a:moveTo>
                <a:lnTo>
                  <a:pt x="28270" y="36499"/>
                </a:lnTo>
                <a:lnTo>
                  <a:pt x="28343" y="45872"/>
                </a:lnTo>
                <a:lnTo>
                  <a:pt x="28498" y="52197"/>
                </a:lnTo>
                <a:lnTo>
                  <a:pt x="30338" y="52197"/>
                </a:lnTo>
                <a:lnTo>
                  <a:pt x="32632" y="49882"/>
                </a:lnTo>
                <a:lnTo>
                  <a:pt x="34675" y="43261"/>
                </a:lnTo>
                <a:lnTo>
                  <a:pt x="34852" y="40001"/>
                </a:lnTo>
                <a:lnTo>
                  <a:pt x="34975" y="36499"/>
                </a:lnTo>
                <a:close/>
              </a:path>
              <a:path w="35560" h="57785">
                <a:moveTo>
                  <a:pt x="23850" y="0"/>
                </a:moveTo>
                <a:lnTo>
                  <a:pt x="16611" y="0"/>
                </a:lnTo>
                <a:lnTo>
                  <a:pt x="9547" y="1532"/>
                </a:lnTo>
                <a:lnTo>
                  <a:pt x="4333" y="5743"/>
                </a:lnTo>
                <a:lnTo>
                  <a:pt x="1106" y="12055"/>
                </a:lnTo>
                <a:lnTo>
                  <a:pt x="0" y="19888"/>
                </a:lnTo>
                <a:lnTo>
                  <a:pt x="829" y="27383"/>
                </a:lnTo>
                <a:lnTo>
                  <a:pt x="3671" y="34585"/>
                </a:lnTo>
                <a:lnTo>
                  <a:pt x="9060" y="40001"/>
                </a:lnTo>
                <a:lnTo>
                  <a:pt x="17526" y="42138"/>
                </a:lnTo>
                <a:lnTo>
                  <a:pt x="22860" y="42138"/>
                </a:lnTo>
                <a:lnTo>
                  <a:pt x="26365" y="39624"/>
                </a:lnTo>
                <a:lnTo>
                  <a:pt x="28117" y="36804"/>
                </a:lnTo>
                <a:lnTo>
                  <a:pt x="28117" y="36499"/>
                </a:lnTo>
                <a:lnTo>
                  <a:pt x="34975" y="36499"/>
                </a:lnTo>
                <a:lnTo>
                  <a:pt x="34975" y="36347"/>
                </a:lnTo>
                <a:lnTo>
                  <a:pt x="10350" y="36347"/>
                </a:lnTo>
                <a:lnTo>
                  <a:pt x="6934" y="29718"/>
                </a:lnTo>
                <a:lnTo>
                  <a:pt x="6934" y="15849"/>
                </a:lnTo>
                <a:lnTo>
                  <a:pt x="7467" y="6019"/>
                </a:lnTo>
                <a:lnTo>
                  <a:pt x="27965" y="6019"/>
                </a:lnTo>
                <a:lnTo>
                  <a:pt x="26898" y="4495"/>
                </a:lnTo>
                <a:lnTo>
                  <a:pt x="23850" y="0"/>
                </a:lnTo>
                <a:close/>
              </a:path>
              <a:path w="35560" h="57785">
                <a:moveTo>
                  <a:pt x="27965" y="6019"/>
                </a:moveTo>
                <a:lnTo>
                  <a:pt x="27508" y="6019"/>
                </a:lnTo>
                <a:lnTo>
                  <a:pt x="28512" y="15849"/>
                </a:lnTo>
                <a:lnTo>
                  <a:pt x="28575" y="33528"/>
                </a:lnTo>
                <a:lnTo>
                  <a:pt x="21945" y="36347"/>
                </a:lnTo>
                <a:lnTo>
                  <a:pt x="34975" y="36347"/>
                </a:lnTo>
                <a:lnTo>
                  <a:pt x="34975" y="6781"/>
                </a:lnTo>
                <a:lnTo>
                  <a:pt x="28498" y="6781"/>
                </a:lnTo>
                <a:lnTo>
                  <a:pt x="27965" y="6019"/>
                </a:lnTo>
                <a:close/>
              </a:path>
              <a:path w="35560" h="57785">
                <a:moveTo>
                  <a:pt x="34975" y="1143"/>
                </a:moveTo>
                <a:lnTo>
                  <a:pt x="28651" y="1143"/>
                </a:lnTo>
                <a:lnTo>
                  <a:pt x="28651" y="6781"/>
                </a:lnTo>
                <a:lnTo>
                  <a:pt x="34975" y="6781"/>
                </a:lnTo>
                <a:lnTo>
                  <a:pt x="34975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1940487" y="6228410"/>
            <a:ext cx="92710" cy="92710"/>
          </a:xfrm>
          <a:custGeom>
            <a:avLst/>
            <a:gdLst/>
            <a:ahLst/>
            <a:cxnLst/>
            <a:rect l="l" t="t" r="r" b="b"/>
            <a:pathLst>
              <a:path w="92710" h="92710">
                <a:moveTo>
                  <a:pt x="0" y="0"/>
                </a:moveTo>
                <a:lnTo>
                  <a:pt x="92125" y="0"/>
                </a:lnTo>
                <a:lnTo>
                  <a:pt x="92125" y="92125"/>
                </a:lnTo>
                <a:lnTo>
                  <a:pt x="0" y="92125"/>
                </a:lnTo>
                <a:lnTo>
                  <a:pt x="0" y="0"/>
                </a:lnTo>
                <a:close/>
              </a:path>
            </a:pathLst>
          </a:custGeom>
          <a:ln w="1079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1940487" y="6228410"/>
            <a:ext cx="92710" cy="92710"/>
          </a:xfrm>
          <a:custGeom>
            <a:avLst/>
            <a:gdLst/>
            <a:ahLst/>
            <a:cxnLst/>
            <a:rect l="l" t="t" r="r" b="b"/>
            <a:pathLst>
              <a:path w="92710" h="92710">
                <a:moveTo>
                  <a:pt x="92125" y="92125"/>
                </a:moveTo>
                <a:lnTo>
                  <a:pt x="0" y="92125"/>
                </a:lnTo>
                <a:lnTo>
                  <a:pt x="0" y="0"/>
                </a:lnTo>
              </a:path>
            </a:pathLst>
          </a:custGeom>
          <a:ln w="1079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3965985" y="2629102"/>
            <a:ext cx="499745" cy="173990"/>
          </a:xfrm>
          <a:custGeom>
            <a:avLst/>
            <a:gdLst/>
            <a:ahLst/>
            <a:cxnLst/>
            <a:rect l="l" t="t" r="r" b="b"/>
            <a:pathLst>
              <a:path w="499745" h="173989">
                <a:moveTo>
                  <a:pt x="0" y="0"/>
                </a:moveTo>
                <a:lnTo>
                  <a:pt x="499554" y="0"/>
                </a:lnTo>
                <a:lnTo>
                  <a:pt x="499554" y="173558"/>
                </a:lnTo>
                <a:lnTo>
                  <a:pt x="0" y="17355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539372" y="1727009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3191386" y="212597"/>
            <a:ext cx="3614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5 </a:t>
            </a:r>
            <a:r>
              <a:rPr dirty="0" sz="1800" spc="-4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40" b="1">
                <a:solidFill>
                  <a:srgbClr val="BCBEC0"/>
                </a:solidFill>
                <a:latin typeface="Arial"/>
                <a:cs typeface="Arial"/>
              </a:rPr>
              <a:t>del esquema</a:t>
            </a:r>
            <a:r>
              <a:rPr dirty="0" sz="1800" spc="5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BCBEC0"/>
                </a:solidFill>
                <a:latin typeface="Arial"/>
                <a:cs typeface="Arial"/>
              </a:rPr>
              <a:t>TT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3191386" y="1403222"/>
            <a:ext cx="27774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900" spc="-5" b="1">
                <a:solidFill>
                  <a:srgbClr val="231F20"/>
                </a:solidFill>
                <a:latin typeface="Arial"/>
                <a:cs typeface="Arial"/>
              </a:rPr>
              <a:t>selectiva </a:t>
            </a:r>
            <a:r>
              <a:rPr dirty="0" sz="900" b="1">
                <a:solidFill>
                  <a:srgbClr val="231F20"/>
                </a:solidFill>
                <a:latin typeface="Arial"/>
                <a:cs typeface="Arial"/>
              </a:rPr>
              <a:t>en tres </a:t>
            </a:r>
            <a:r>
              <a:rPr dirty="0" sz="900" spc="-10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41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2911845" y="2114773"/>
            <a:ext cx="794385" cy="2063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Masterpact o</a:t>
            </a:r>
            <a:r>
              <a:rPr dirty="0" sz="6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Compact  extraíbles</a:t>
            </a:r>
            <a:endParaRPr sz="600">
              <a:latin typeface="Arial"/>
              <a:cs typeface="Arial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1459401" y="2404176"/>
            <a:ext cx="24574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AT/</a:t>
            </a:r>
            <a:r>
              <a:rPr dirty="0" sz="6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BT</a:t>
            </a:r>
            <a:endParaRPr sz="600">
              <a:latin typeface="Arial"/>
              <a:cs typeface="Arial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3943539" y="2614301"/>
            <a:ext cx="475615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 marR="43180" indent="1270">
              <a:lnSpc>
                <a:spcPct val="96600"/>
              </a:lnSpc>
              <a:spcBef>
                <a:spcPts val="12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Vigirex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Ajuste II  </a:t>
            </a:r>
            <a:r>
              <a:rPr dirty="0" sz="6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675" spc="-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8518" sz="675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600" spc="-5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sz="600" spc="-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50/Ra</a:t>
            </a:r>
            <a:endParaRPr sz="600">
              <a:latin typeface="Arial"/>
              <a:cs typeface="Arial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886727" y="3090245"/>
            <a:ext cx="1600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p</a:t>
            </a:r>
            <a:endParaRPr baseline="-20833" sz="600">
              <a:latin typeface="Arial"/>
              <a:cs typeface="Arial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911482" y="3321431"/>
            <a:ext cx="8064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endParaRPr sz="600">
              <a:latin typeface="Arial"/>
              <a:cs typeface="Arial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966500" y="3365881"/>
            <a:ext cx="5397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400">
              <a:latin typeface="Arial"/>
              <a:cs typeface="Arial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6605319" y="3134582"/>
            <a:ext cx="118745" cy="388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550">
              <a:latin typeface="Arial"/>
              <a:cs typeface="Arial"/>
            </a:endParaRPr>
          </a:p>
          <a:p>
            <a:pPr marL="12700" marR="5080">
              <a:lnSpc>
                <a:spcPts val="550"/>
              </a:lnSpc>
              <a:spcBef>
                <a:spcPts val="55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 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50">
              <a:latin typeface="Arial"/>
              <a:cs typeface="Arial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886082" y="3544122"/>
            <a:ext cx="1651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-5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20833" sz="600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833" sz="600">
              <a:latin typeface="Arial"/>
              <a:cs typeface="Arial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3654421" y="3561191"/>
            <a:ext cx="23939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NS400</a:t>
            </a:r>
            <a:endParaRPr sz="550">
              <a:latin typeface="Arial"/>
              <a:cs typeface="Arial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5578983" y="3670484"/>
            <a:ext cx="39433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NS100</a:t>
            </a:r>
            <a:r>
              <a:rPr dirty="0" sz="6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6267260" y="4403698"/>
            <a:ext cx="236854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Vigir</a:t>
            </a:r>
            <a:r>
              <a:rPr dirty="0" sz="550" spc="-2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x</a:t>
            </a:r>
            <a:endParaRPr sz="550">
              <a:latin typeface="Arial"/>
              <a:cs typeface="Arial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5094241" y="4678012"/>
            <a:ext cx="3009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Discont.</a:t>
            </a:r>
            <a:endParaRPr sz="600">
              <a:latin typeface="Arial"/>
              <a:cs typeface="Arial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3710861" y="4867696"/>
            <a:ext cx="118745" cy="38862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12700" marR="47625">
              <a:lnSpc>
                <a:spcPts val="550"/>
              </a:lnSpc>
              <a:spcBef>
                <a:spcPts val="209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  1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495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550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50">
              <a:latin typeface="Arial"/>
              <a:cs typeface="Arial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4391841" y="4916487"/>
            <a:ext cx="4197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Vigicompact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NS100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Ajuste</a:t>
            </a:r>
            <a:r>
              <a:rPr dirty="0" sz="6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3291992" y="5473803"/>
            <a:ext cx="4451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NG125L</a:t>
            </a:r>
            <a:r>
              <a:rPr dirty="0" sz="6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  <a:p>
            <a:pPr marL="12700" marR="29845">
              <a:lnSpc>
                <a:spcPct val="10000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instantáneo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6238405" y="5393747"/>
            <a:ext cx="49530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Vigilohm</a:t>
            </a:r>
            <a:r>
              <a:rPr dirty="0" sz="55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SM21</a:t>
            </a:r>
            <a:endParaRPr sz="550">
              <a:latin typeface="Arial"/>
              <a:cs typeface="Arial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1925609" y="5854837"/>
            <a:ext cx="3200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NG125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dif.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0"/>
              </a:lnSpc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300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ts val="67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selecti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o</a:t>
            </a:r>
            <a:endParaRPr sz="600">
              <a:latin typeface="Arial"/>
              <a:cs typeface="Arial"/>
            </a:endParaRPr>
          </a:p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2353110" y="6353619"/>
            <a:ext cx="695960" cy="257175"/>
          </a:xfrm>
          <a:prstGeom prst="rect">
            <a:avLst/>
          </a:prstGeom>
          <a:solidFill>
            <a:srgbClr val="FFFFFF"/>
          </a:solidFill>
          <a:ln w="13970">
            <a:solidFill>
              <a:srgbClr val="231F2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46355" marR="51435">
              <a:lnSpc>
                <a:spcPts val="700"/>
              </a:lnSpc>
              <a:spcBef>
                <a:spcPts val="21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Corriente de</a:t>
            </a:r>
            <a:r>
              <a:rPr dirty="0" sz="6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fuga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filtro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600">
              <a:latin typeface="Arial"/>
              <a:cs typeface="Arial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4569272" y="6472962"/>
            <a:ext cx="298450" cy="2063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Cuadro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te</a:t>
            </a:r>
            <a:r>
              <a:rPr dirty="0" sz="600" spc="15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minal</a:t>
            </a:r>
            <a:endParaRPr sz="600">
              <a:latin typeface="Arial"/>
              <a:cs typeface="Arial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3625005" y="7405888"/>
            <a:ext cx="118745" cy="248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  <a:p>
            <a:pPr marL="12700" marR="5080">
              <a:lnSpc>
                <a:spcPts val="550"/>
              </a:lnSpc>
              <a:spcBef>
                <a:spcPts val="55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Ph  PE</a:t>
            </a:r>
            <a:endParaRPr sz="550">
              <a:latin typeface="Arial"/>
              <a:cs typeface="Arial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2343001" y="7682348"/>
            <a:ext cx="20066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XC40</a:t>
            </a:r>
            <a:endParaRPr sz="550">
              <a:latin typeface="Arial"/>
              <a:cs typeface="Arial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3278886" y="7684863"/>
            <a:ext cx="32956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b="1" i="1">
                <a:solidFill>
                  <a:srgbClr val="F5821F"/>
                </a:solidFill>
                <a:latin typeface="Bodoni MT"/>
                <a:cs typeface="Bodoni MT"/>
              </a:rPr>
              <a:t>i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DPN</a:t>
            </a:r>
            <a:r>
              <a:rPr dirty="0" sz="55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Vigi</a:t>
            </a:r>
            <a:endParaRPr sz="550">
              <a:latin typeface="Arial"/>
              <a:cs typeface="Arial"/>
            </a:endParaRPr>
          </a:p>
        </p:txBody>
      </p:sp>
      <p:sp>
        <p:nvSpPr>
          <p:cNvPr id="509" name="object 509"/>
          <p:cNvSpPr txBox="1"/>
          <p:nvPr/>
        </p:nvSpPr>
        <p:spPr>
          <a:xfrm>
            <a:off x="3278886" y="7754712"/>
            <a:ext cx="227329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5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550">
              <a:latin typeface="Arial"/>
              <a:cs typeface="Arial"/>
            </a:endParaRPr>
          </a:p>
        </p:txBody>
      </p:sp>
      <p:sp>
        <p:nvSpPr>
          <p:cNvPr id="510" name="object 510"/>
          <p:cNvSpPr txBox="1"/>
          <p:nvPr/>
        </p:nvSpPr>
        <p:spPr>
          <a:xfrm>
            <a:off x="2343001" y="7752198"/>
            <a:ext cx="227329" cy="179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05"/>
              </a:lnSpc>
              <a:spcBef>
                <a:spcPts val="100"/>
              </a:spcBef>
            </a:pP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dif.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605"/>
              </a:lnSpc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55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mA</a:t>
            </a:r>
            <a:endParaRPr sz="550">
              <a:latin typeface="Arial"/>
              <a:cs typeface="Arial"/>
            </a:endParaRPr>
          </a:p>
        </p:txBody>
      </p:sp>
      <p:sp>
        <p:nvSpPr>
          <p:cNvPr id="511" name="object 511"/>
          <p:cNvSpPr txBox="1"/>
          <p:nvPr/>
        </p:nvSpPr>
        <p:spPr>
          <a:xfrm>
            <a:off x="526672" y="8822448"/>
            <a:ext cx="6403340" cy="76517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631565" marR="1664970">
              <a:lnSpc>
                <a:spcPts val="700"/>
              </a:lnSpc>
              <a:spcBef>
                <a:spcPts val="140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igual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3,5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mA 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salida (equipo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tecnología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6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información):</a:t>
            </a:r>
            <a:endParaRPr sz="600">
              <a:latin typeface="Arial"/>
              <a:cs typeface="Arial"/>
            </a:endParaRPr>
          </a:p>
          <a:p>
            <a:pPr marL="3631565">
              <a:lnSpc>
                <a:spcPts val="680"/>
              </a:lnSpc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4 tomas como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F41: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típica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muestra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distribución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TT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proporciona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motor 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protección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específica.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512" name="object 512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791483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67876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47"/>
                </a:lnTo>
                <a:lnTo>
                  <a:pt x="26657" y="35547"/>
                </a:lnTo>
                <a:lnTo>
                  <a:pt x="35560" y="26657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67876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57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66097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66097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88588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57"/>
                </a:lnTo>
                <a:lnTo>
                  <a:pt x="8877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88588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47542" y="486023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82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47542" y="486023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82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68739" y="4814798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90584" y="4814798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 h="0">
                <a:moveTo>
                  <a:pt x="0" y="0"/>
                </a:moveTo>
                <a:lnTo>
                  <a:pt x="13985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68739" y="4747628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31326" y="4747628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 h="0">
                <a:moveTo>
                  <a:pt x="0" y="0"/>
                </a:moveTo>
                <a:lnTo>
                  <a:pt x="19911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36253" y="4938255"/>
            <a:ext cx="1784350" cy="0"/>
          </a:xfrm>
          <a:custGeom>
            <a:avLst/>
            <a:gdLst/>
            <a:ahLst/>
            <a:cxnLst/>
            <a:rect l="l" t="t" r="r" b="b"/>
            <a:pathLst>
              <a:path w="1784350" h="0">
                <a:moveTo>
                  <a:pt x="0" y="0"/>
                </a:moveTo>
                <a:lnTo>
                  <a:pt x="178374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68739" y="4878983"/>
            <a:ext cx="1451610" cy="0"/>
          </a:xfrm>
          <a:custGeom>
            <a:avLst/>
            <a:gdLst/>
            <a:ahLst/>
            <a:cxnLst/>
            <a:rect l="l" t="t" r="r" b="b"/>
            <a:pathLst>
              <a:path w="1451610" h="0">
                <a:moveTo>
                  <a:pt x="0" y="0"/>
                </a:moveTo>
                <a:lnTo>
                  <a:pt x="145125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85656" y="48789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65322" y="4876037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39">
                <a:moveTo>
                  <a:pt x="0" y="0"/>
                </a:moveTo>
                <a:lnTo>
                  <a:pt x="0" y="1925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65322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83877" y="4813807"/>
            <a:ext cx="0" cy="255270"/>
          </a:xfrm>
          <a:custGeom>
            <a:avLst/>
            <a:gdLst/>
            <a:ahLst/>
            <a:cxnLst/>
            <a:rect l="l" t="t" r="r" b="b"/>
            <a:pathLst>
              <a:path w="0" h="255270">
                <a:moveTo>
                  <a:pt x="0" y="0"/>
                </a:moveTo>
                <a:lnTo>
                  <a:pt x="0" y="25481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083877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07346" y="4749609"/>
            <a:ext cx="0" cy="319405"/>
          </a:xfrm>
          <a:custGeom>
            <a:avLst/>
            <a:gdLst/>
            <a:ahLst/>
            <a:cxnLst/>
            <a:rect l="l" t="t" r="r" b="b"/>
            <a:pathLst>
              <a:path w="0" h="319404">
                <a:moveTo>
                  <a:pt x="0" y="0"/>
                </a:moveTo>
                <a:lnTo>
                  <a:pt x="0" y="31901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07346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333282" y="598919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63698" y="6016853"/>
            <a:ext cx="27940" cy="0"/>
          </a:xfrm>
          <a:custGeom>
            <a:avLst/>
            <a:gdLst/>
            <a:ahLst/>
            <a:cxnLst/>
            <a:rect l="l" t="t" r="r" b="b"/>
            <a:pathLst>
              <a:path w="27939" h="0">
                <a:moveTo>
                  <a:pt x="0" y="0"/>
                </a:moveTo>
                <a:lnTo>
                  <a:pt x="2757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469844" y="486121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72" y="26670"/>
                </a:lnTo>
                <a:lnTo>
                  <a:pt x="35572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69844" y="486121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90"/>
                </a:lnTo>
                <a:lnTo>
                  <a:pt x="35572" y="17767"/>
                </a:lnTo>
                <a:lnTo>
                  <a:pt x="35572" y="26670"/>
                </a:lnTo>
                <a:lnTo>
                  <a:pt x="26670" y="35547"/>
                </a:lnTo>
                <a:lnTo>
                  <a:pt x="17792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30436" y="4727866"/>
            <a:ext cx="138430" cy="172085"/>
          </a:xfrm>
          <a:custGeom>
            <a:avLst/>
            <a:gdLst/>
            <a:ahLst/>
            <a:cxnLst/>
            <a:rect l="l" t="t" r="r" b="b"/>
            <a:pathLst>
              <a:path w="138429" h="172085">
                <a:moveTo>
                  <a:pt x="0" y="0"/>
                </a:moveTo>
                <a:lnTo>
                  <a:pt x="138302" y="0"/>
                </a:lnTo>
                <a:lnTo>
                  <a:pt x="138302" y="171881"/>
                </a:lnTo>
                <a:lnTo>
                  <a:pt x="0" y="17188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890962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57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90962" y="479701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01345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57"/>
                </a:lnTo>
                <a:lnTo>
                  <a:pt x="8877" y="35560"/>
                </a:lnTo>
                <a:lnTo>
                  <a:pt x="26670" y="35560"/>
                </a:lnTo>
                <a:lnTo>
                  <a:pt x="35547" y="26657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01345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80"/>
                </a:lnTo>
                <a:lnTo>
                  <a:pt x="35547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72420" y="486023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34"/>
                </a:lnTo>
                <a:lnTo>
                  <a:pt x="26657" y="35534"/>
                </a:lnTo>
                <a:lnTo>
                  <a:pt x="35534" y="26657"/>
                </a:lnTo>
                <a:lnTo>
                  <a:pt x="35534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72420" y="486023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34" y="8877"/>
                </a:lnTo>
                <a:lnTo>
                  <a:pt x="35534" y="17767"/>
                </a:lnTo>
                <a:lnTo>
                  <a:pt x="35534" y="26657"/>
                </a:lnTo>
                <a:lnTo>
                  <a:pt x="26657" y="35534"/>
                </a:lnTo>
                <a:lnTo>
                  <a:pt x="17780" y="35534"/>
                </a:lnTo>
                <a:lnTo>
                  <a:pt x="8877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032224" y="4749609"/>
            <a:ext cx="0" cy="319405"/>
          </a:xfrm>
          <a:custGeom>
            <a:avLst/>
            <a:gdLst/>
            <a:ahLst/>
            <a:cxnLst/>
            <a:rect l="l" t="t" r="r" b="b"/>
            <a:pathLst>
              <a:path w="0" h="319404">
                <a:moveTo>
                  <a:pt x="0" y="0"/>
                </a:moveTo>
                <a:lnTo>
                  <a:pt x="0" y="3190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032224" y="5236527"/>
            <a:ext cx="0" cy="287020"/>
          </a:xfrm>
          <a:custGeom>
            <a:avLst/>
            <a:gdLst/>
            <a:ahLst/>
            <a:cxnLst/>
            <a:rect l="l" t="t" r="r" b="b"/>
            <a:pathLst>
              <a:path w="0" h="287020">
                <a:moveTo>
                  <a:pt x="0" y="0"/>
                </a:moveTo>
                <a:lnTo>
                  <a:pt x="0" y="28646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203959" y="4603559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499" y="8515095"/>
            <a:ext cx="2484120" cy="128524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358140" indent="635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cálculo:</a:t>
            </a:r>
            <a:endParaRPr sz="900">
              <a:latin typeface="Arial"/>
              <a:cs typeface="Arial"/>
            </a:endParaRPr>
          </a:p>
          <a:p>
            <a:pPr marL="36195" marR="21590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trigonométrica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reactancias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inductivas.</a:t>
            </a:r>
            <a:endParaRPr sz="90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9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composición.</a:t>
            </a:r>
            <a:endParaRPr sz="900">
              <a:latin typeface="Arial"/>
              <a:cs typeface="Arial"/>
            </a:endParaRPr>
          </a:p>
          <a:p>
            <a:pPr marL="36195" marR="30226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caída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asumida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preparadas.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65859" y="1394840"/>
            <a:ext cx="3888104" cy="3148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6.1 Condiciones preliminares</a:t>
            </a:r>
            <a:endParaRPr sz="1200">
              <a:latin typeface="Arial"/>
              <a:cs typeface="Arial"/>
            </a:endParaRPr>
          </a:p>
          <a:p>
            <a:pPr marL="38100" marR="41910">
              <a:lnSpc>
                <a:spcPct val="100000"/>
              </a:lnSpc>
              <a:spcBef>
                <a:spcPts val="63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etapa de diseño,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permitidas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interruptor automático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juego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fusibles), 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instalación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cumplirse totalmente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reglas.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contemplarse ciertas condiciones, tal y 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enumera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continuación y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ilustra 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300990">
              <a:lnSpc>
                <a:spcPct val="100000"/>
              </a:lnSpc>
              <a:spcBef>
                <a:spcPts val="204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conectar a tierra regularmente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posible.</a:t>
            </a:r>
            <a:endParaRPr sz="800">
              <a:latin typeface="Arial"/>
              <a:cs typeface="Arial"/>
            </a:endParaRPr>
          </a:p>
          <a:p>
            <a:pPr marL="38100" marR="126364">
              <a:lnSpc>
                <a:spcPct val="100000"/>
              </a:lnSpc>
              <a:spcBef>
                <a:spcPts val="200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debe atravesar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conductos ferromagnéticos,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 ni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montarse  sobre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acero,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efectos inductivos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proximidad pueden aumentar la  impedancia efectiva del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conductor.</a:t>
            </a:r>
            <a:endParaRPr sz="800">
              <a:latin typeface="Arial"/>
              <a:cs typeface="Arial"/>
            </a:endParaRPr>
          </a:p>
          <a:p>
            <a:pPr marL="38100" marR="127635">
              <a:lnSpc>
                <a:spcPct val="100000"/>
              </a:lnSpc>
              <a:spcBef>
                <a:spcPts val="195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PEN (un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también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protección),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efectuarse directamente al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antes de efectuarse el bucle 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aparato.</a:t>
            </a:r>
            <a:endParaRPr sz="800">
              <a:latin typeface="Arial"/>
              <a:cs typeface="Arial"/>
            </a:endParaRPr>
          </a:p>
          <a:p>
            <a:pPr marL="38100" marR="97155">
              <a:lnSpc>
                <a:spcPct val="100000"/>
              </a:lnSpc>
              <a:spcBef>
                <a:spcPts val="204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utilice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6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aluminio,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extraíble,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deben  estar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debe adoptarse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instalación).</a:t>
            </a:r>
            <a:endParaRPr sz="800">
              <a:latin typeface="Arial"/>
              <a:cs typeface="Arial"/>
            </a:endParaRPr>
          </a:p>
          <a:p>
            <a:pPr marL="38100" marR="172085">
              <a:lnSpc>
                <a:spcPct val="100000"/>
              </a:lnSpc>
              <a:spcBef>
                <a:spcPts val="200"/>
              </a:spcBef>
              <a:buFont typeface="Arial"/>
              <a:buAutoNum type="arabicPeriod"/>
              <a:tabLst>
                <a:tab pos="151130" algn="l"/>
              </a:tabLst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defectos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eliminar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automáticos.</a:t>
            </a:r>
            <a:endParaRPr sz="800">
              <a:latin typeface="Arial"/>
              <a:cs typeface="Arial"/>
            </a:endParaRPr>
          </a:p>
          <a:p>
            <a:pPr marL="38100" marR="274320">
              <a:lnSpc>
                <a:spcPct val="100000"/>
              </a:lnSpc>
              <a:spcBef>
                <a:spcPts val="1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lista anterior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cumplirse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hora de  implementar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00389" y="4731829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07"/>
                </a:moveTo>
                <a:lnTo>
                  <a:pt x="8829" y="68333"/>
                </a:lnTo>
                <a:lnTo>
                  <a:pt x="32846" y="32839"/>
                </a:lnTo>
                <a:lnTo>
                  <a:pt x="68349" y="8826"/>
                </a:lnTo>
                <a:lnTo>
                  <a:pt x="111632" y="0"/>
                </a:lnTo>
                <a:lnTo>
                  <a:pt x="154909" y="8826"/>
                </a:lnTo>
                <a:lnTo>
                  <a:pt x="190407" y="32839"/>
                </a:lnTo>
                <a:lnTo>
                  <a:pt x="214424" y="68333"/>
                </a:lnTo>
                <a:lnTo>
                  <a:pt x="223253" y="111607"/>
                </a:lnTo>
                <a:lnTo>
                  <a:pt x="214424" y="154883"/>
                </a:lnTo>
                <a:lnTo>
                  <a:pt x="190407" y="190382"/>
                </a:lnTo>
                <a:lnTo>
                  <a:pt x="154909" y="214399"/>
                </a:lnTo>
                <a:lnTo>
                  <a:pt x="111632" y="223227"/>
                </a:lnTo>
                <a:lnTo>
                  <a:pt x="68349" y="214399"/>
                </a:lnTo>
                <a:lnTo>
                  <a:pt x="32846" y="190382"/>
                </a:lnTo>
                <a:lnTo>
                  <a:pt x="8829" y="154883"/>
                </a:lnTo>
                <a:lnTo>
                  <a:pt x="0" y="11160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266352" y="4731829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07"/>
                </a:moveTo>
                <a:lnTo>
                  <a:pt x="8828" y="68333"/>
                </a:lnTo>
                <a:lnTo>
                  <a:pt x="32845" y="32839"/>
                </a:lnTo>
                <a:lnTo>
                  <a:pt x="68344" y="8826"/>
                </a:lnTo>
                <a:lnTo>
                  <a:pt x="111620" y="0"/>
                </a:lnTo>
                <a:lnTo>
                  <a:pt x="154903" y="8826"/>
                </a:lnTo>
                <a:lnTo>
                  <a:pt x="190406" y="32839"/>
                </a:lnTo>
                <a:lnTo>
                  <a:pt x="214424" y="68333"/>
                </a:lnTo>
                <a:lnTo>
                  <a:pt x="223253" y="111607"/>
                </a:lnTo>
                <a:lnTo>
                  <a:pt x="214424" y="154883"/>
                </a:lnTo>
                <a:lnTo>
                  <a:pt x="190406" y="190382"/>
                </a:lnTo>
                <a:lnTo>
                  <a:pt x="154903" y="214399"/>
                </a:lnTo>
                <a:lnTo>
                  <a:pt x="111620" y="223227"/>
                </a:lnTo>
                <a:lnTo>
                  <a:pt x="68344" y="214399"/>
                </a:lnTo>
                <a:lnTo>
                  <a:pt x="32845" y="190382"/>
                </a:lnTo>
                <a:lnTo>
                  <a:pt x="8828" y="154883"/>
                </a:lnTo>
                <a:lnTo>
                  <a:pt x="0" y="11160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416505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416505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59215" y="513382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60"/>
                </a:lnTo>
                <a:lnTo>
                  <a:pt x="26657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359215" y="513382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890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40464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57"/>
                </a:lnTo>
                <a:lnTo>
                  <a:pt x="8902" y="35560"/>
                </a:lnTo>
                <a:lnTo>
                  <a:pt x="26682" y="35560"/>
                </a:lnTo>
                <a:lnTo>
                  <a:pt x="35560" y="26657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404643" y="472984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80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57"/>
                </a:lnTo>
                <a:lnTo>
                  <a:pt x="26682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377973" y="4841455"/>
            <a:ext cx="0" cy="1116330"/>
          </a:xfrm>
          <a:custGeom>
            <a:avLst/>
            <a:gdLst/>
            <a:ahLst/>
            <a:cxnLst/>
            <a:rect l="l" t="t" r="r" b="b"/>
            <a:pathLst>
              <a:path w="0" h="1116329">
                <a:moveTo>
                  <a:pt x="0" y="111611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340431" y="4798999"/>
            <a:ext cx="86995" cy="40005"/>
          </a:xfrm>
          <a:custGeom>
            <a:avLst/>
            <a:gdLst/>
            <a:ahLst/>
            <a:cxnLst/>
            <a:rect l="l" t="t" r="r" b="b"/>
            <a:pathLst>
              <a:path w="86995" h="40004">
                <a:moveTo>
                  <a:pt x="0" y="0"/>
                </a:moveTo>
                <a:lnTo>
                  <a:pt x="39522" y="39496"/>
                </a:lnTo>
                <a:lnTo>
                  <a:pt x="86944" y="39496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40431" y="4838496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522" y="0"/>
                </a:moveTo>
                <a:lnTo>
                  <a:pt x="0" y="395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307831" y="596154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31237" y="4722926"/>
            <a:ext cx="262255" cy="276860"/>
          </a:xfrm>
          <a:custGeom>
            <a:avLst/>
            <a:gdLst/>
            <a:ahLst/>
            <a:cxnLst/>
            <a:rect l="l" t="t" r="r" b="b"/>
            <a:pathLst>
              <a:path w="262254" h="276860">
                <a:moveTo>
                  <a:pt x="261785" y="276567"/>
                </a:moveTo>
                <a:lnTo>
                  <a:pt x="0" y="276567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149779" y="4999494"/>
            <a:ext cx="222885" cy="153670"/>
          </a:xfrm>
          <a:custGeom>
            <a:avLst/>
            <a:gdLst/>
            <a:ahLst/>
            <a:cxnLst/>
            <a:rect l="l" t="t" r="r" b="b"/>
            <a:pathLst>
              <a:path w="222885" h="153670">
                <a:moveTo>
                  <a:pt x="0" y="0"/>
                </a:moveTo>
                <a:lnTo>
                  <a:pt x="0" y="153085"/>
                </a:lnTo>
                <a:lnTo>
                  <a:pt x="222262" y="15308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403797" y="5422592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669115" y="4741071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30974" y="4944284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712580" y="5402414"/>
            <a:ext cx="147116" cy="127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734169" y="5473598"/>
            <a:ext cx="558165" cy="287020"/>
          </a:xfrm>
          <a:custGeom>
            <a:avLst/>
            <a:gdLst/>
            <a:ahLst/>
            <a:cxnLst/>
            <a:rect l="l" t="t" r="r" b="b"/>
            <a:pathLst>
              <a:path w="558164" h="287020">
                <a:moveTo>
                  <a:pt x="0" y="0"/>
                </a:moveTo>
                <a:lnTo>
                  <a:pt x="558152" y="0"/>
                </a:lnTo>
                <a:lnTo>
                  <a:pt x="558152" y="286448"/>
                </a:lnTo>
                <a:lnTo>
                  <a:pt x="0" y="2864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716390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60"/>
                </a:lnTo>
                <a:lnTo>
                  <a:pt x="26657" y="35560"/>
                </a:lnTo>
                <a:lnTo>
                  <a:pt x="35560" y="26682"/>
                </a:lnTo>
                <a:lnTo>
                  <a:pt x="35560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716390" y="49214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734170" y="4937264"/>
            <a:ext cx="0" cy="586105"/>
          </a:xfrm>
          <a:custGeom>
            <a:avLst/>
            <a:gdLst/>
            <a:ahLst/>
            <a:cxnLst/>
            <a:rect l="l" t="t" r="r" b="b"/>
            <a:pathLst>
              <a:path w="0" h="586104">
                <a:moveTo>
                  <a:pt x="0" y="0"/>
                </a:moveTo>
                <a:lnTo>
                  <a:pt x="0" y="5857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4907042" y="5068620"/>
            <a:ext cx="370840" cy="168275"/>
          </a:xfrm>
          <a:prstGeom prst="rect">
            <a:avLst/>
          </a:prstGeom>
          <a:ln w="13970">
            <a:solidFill>
              <a:srgbClr val="231F2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algn="ctr" marR="10160">
              <a:lnSpc>
                <a:spcPct val="100000"/>
              </a:lnSpc>
              <a:spcBef>
                <a:spcPts val="22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56543" y="4944249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506121" y="5185510"/>
            <a:ext cx="20827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469257" y="5299118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644372" y="5422593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541242" y="545581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41242" y="545581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790200" y="4876037"/>
            <a:ext cx="0" cy="647065"/>
          </a:xfrm>
          <a:custGeom>
            <a:avLst/>
            <a:gdLst/>
            <a:ahLst/>
            <a:cxnLst/>
            <a:rect l="l" t="t" r="r" b="b"/>
            <a:pathLst>
              <a:path w="0" h="647064">
                <a:moveTo>
                  <a:pt x="0" y="0"/>
                </a:moveTo>
                <a:lnTo>
                  <a:pt x="0" y="64695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908742" y="4813807"/>
            <a:ext cx="0" cy="709295"/>
          </a:xfrm>
          <a:custGeom>
            <a:avLst/>
            <a:gdLst/>
            <a:ahLst/>
            <a:cxnLst/>
            <a:rect l="l" t="t" r="r" b="b"/>
            <a:pathLst>
              <a:path w="0" h="709295">
                <a:moveTo>
                  <a:pt x="0" y="0"/>
                </a:moveTo>
                <a:lnTo>
                  <a:pt x="0" y="70918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559035" y="5473598"/>
            <a:ext cx="558165" cy="287020"/>
          </a:xfrm>
          <a:custGeom>
            <a:avLst/>
            <a:gdLst/>
            <a:ahLst/>
            <a:cxnLst/>
            <a:rect l="l" t="t" r="r" b="b"/>
            <a:pathLst>
              <a:path w="558164" h="287020">
                <a:moveTo>
                  <a:pt x="0" y="0"/>
                </a:moveTo>
                <a:lnTo>
                  <a:pt x="558139" y="0"/>
                </a:lnTo>
                <a:lnTo>
                  <a:pt x="558139" y="286448"/>
                </a:lnTo>
                <a:lnTo>
                  <a:pt x="0" y="2864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41242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60"/>
                </a:lnTo>
                <a:lnTo>
                  <a:pt x="17792" y="35560"/>
                </a:lnTo>
                <a:lnTo>
                  <a:pt x="8902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731907" y="5068620"/>
            <a:ext cx="356235" cy="168275"/>
          </a:xfrm>
          <a:custGeom>
            <a:avLst/>
            <a:gdLst/>
            <a:ahLst/>
            <a:cxnLst/>
            <a:rect l="l" t="t" r="r" b="b"/>
            <a:pathLst>
              <a:path w="356235" h="168275">
                <a:moveTo>
                  <a:pt x="0" y="0"/>
                </a:moveTo>
                <a:lnTo>
                  <a:pt x="355638" y="0"/>
                </a:lnTo>
                <a:lnTo>
                  <a:pt x="355638" y="167906"/>
                </a:lnTo>
                <a:lnTo>
                  <a:pt x="0" y="167906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659784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60"/>
                </a:lnTo>
                <a:lnTo>
                  <a:pt x="26682" y="35560"/>
                </a:lnTo>
                <a:lnTo>
                  <a:pt x="35585" y="26682"/>
                </a:lnTo>
                <a:lnTo>
                  <a:pt x="35585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659784" y="492145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60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902"/>
                </a:lnTo>
                <a:lnTo>
                  <a:pt x="35585" y="17792"/>
                </a:lnTo>
                <a:lnTo>
                  <a:pt x="35585" y="26682"/>
                </a:lnTo>
                <a:lnTo>
                  <a:pt x="26682" y="35560"/>
                </a:lnTo>
                <a:lnTo>
                  <a:pt x="17805" y="35560"/>
                </a:lnTo>
                <a:lnTo>
                  <a:pt x="8902" y="35560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5405066" y="5185510"/>
            <a:ext cx="2730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08742" y="5068620"/>
            <a:ext cx="193675" cy="168275"/>
          </a:xfrm>
          <a:prstGeom prst="rect">
            <a:avLst/>
          </a:prstGeom>
          <a:ln w="13969">
            <a:solidFill>
              <a:srgbClr val="231F2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712606" y="5756446"/>
            <a:ext cx="5797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TN-C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542584" y="5756446"/>
            <a:ext cx="5746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</a:t>
            </a:r>
            <a:r>
              <a:rPr dirty="0" sz="7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TN-S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78577" y="6057969"/>
            <a:ext cx="3674745" cy="1791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pnA</a:t>
            </a:r>
            <a:endParaRPr sz="5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605"/>
              </a:spcBef>
            </a:pP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Notas:</a:t>
            </a:r>
            <a:endParaRPr sz="700">
              <a:latin typeface="Arial"/>
              <a:cs typeface="Arial"/>
            </a:endParaRPr>
          </a:p>
          <a:p>
            <a:pPr algn="just" marL="114300" marR="201930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exige que el neutro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BT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AT/BT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partes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extrañas 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transformación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instalación estén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común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conexión a tierra.</a:t>
            </a:r>
            <a:endParaRPr sz="700">
              <a:latin typeface="Arial"/>
              <a:cs typeface="Arial"/>
            </a:endParaRPr>
          </a:p>
          <a:p>
            <a:pPr marL="114300" marR="30480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centro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transformación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medición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baja tensión,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precisa un  medio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aislamiento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origen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BT, aislamiento que debe ser  claramente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visible.</a:t>
            </a:r>
            <a:endParaRPr sz="700">
              <a:latin typeface="Arial"/>
              <a:cs typeface="Arial"/>
            </a:endParaRPr>
          </a:p>
          <a:p>
            <a:pPr marL="114300" marR="51435">
              <a:lnSpc>
                <a:spcPct val="100000"/>
              </a:lnSpc>
              <a:spcBef>
                <a:spcPts val="140"/>
              </a:spcBef>
            </a:pPr>
            <a:r>
              <a:rPr dirty="0" sz="700" spc="10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 PEN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debe interrumpirse nunca bajo ninguna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circunstancia. El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aparato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control 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protección para las distintas disposiciones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sz="7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será:</a:t>
            </a:r>
            <a:endParaRPr sz="7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70"/>
              </a:spcBef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Tripolar cuando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incluya 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PEN.</a:t>
            </a:r>
            <a:endParaRPr sz="700">
              <a:latin typeface="Arial"/>
              <a:cs typeface="Arial"/>
            </a:endParaRPr>
          </a:p>
          <a:p>
            <a:pPr marL="114300" marR="104775">
              <a:lnSpc>
                <a:spcPct val="100000"/>
              </a:lnSpc>
            </a:pPr>
            <a:r>
              <a:rPr dirty="0" sz="700" spc="40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Preferiblemente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polos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(3 fases +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neutro)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cuando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incluya un neutro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 conductor PE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separado.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Implementación del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4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91183" y="8050910"/>
            <a:ext cx="3780154" cy="2264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2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  <a:p>
            <a:pPr marL="12700" marR="452755">
              <a:lnSpc>
                <a:spcPts val="1050"/>
              </a:lnSpc>
              <a:spcBef>
                <a:spcPts val="935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para determinar 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los niveles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1000">
              <a:latin typeface="Arial"/>
              <a:cs typeface="Arial"/>
            </a:endParaRPr>
          </a:p>
          <a:p>
            <a:pPr marL="13335" marR="189865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conectados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principio,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suministrará corriente suficiente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hacer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dispositivo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principal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instalación, por lo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restricción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deberá principalmente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(los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largos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flexibles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aparatos aumentan en gran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impedancia de “bucle de defecto”,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cortocircuito).</a:t>
            </a:r>
            <a:endParaRPr sz="800">
              <a:latin typeface="Arial"/>
              <a:cs typeface="Arial"/>
            </a:endParaRPr>
          </a:p>
          <a:p>
            <a:pPr marL="12700" marR="269875">
              <a:lnSpc>
                <a:spcPct val="100000"/>
              </a:lnSpc>
              <a:spcBef>
                <a:spcPts val="1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en esquemas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relacionan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máximos permitidos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nominal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F12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subapartado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3.3).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71396" y="5644895"/>
            <a:ext cx="807085" cy="0"/>
          </a:xfrm>
          <a:custGeom>
            <a:avLst/>
            <a:gdLst/>
            <a:ahLst/>
            <a:cxnLst/>
            <a:rect l="l" t="t" r="r" b="b"/>
            <a:pathLst>
              <a:path w="807085" h="0">
                <a:moveTo>
                  <a:pt x="0" y="0"/>
                </a:moveTo>
                <a:lnTo>
                  <a:pt x="806843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10423" y="7876781"/>
            <a:ext cx="484505" cy="0"/>
          </a:xfrm>
          <a:custGeom>
            <a:avLst/>
            <a:gdLst/>
            <a:ahLst/>
            <a:cxnLst/>
            <a:rect l="l" t="t" r="r" b="b"/>
            <a:pathLst>
              <a:path w="484504" h="0">
                <a:moveTo>
                  <a:pt x="0" y="0"/>
                </a:moveTo>
                <a:lnTo>
                  <a:pt x="484187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499" y="4807330"/>
            <a:ext cx="2484120" cy="1026160"/>
          </a:xfrm>
          <a:custGeom>
            <a:avLst/>
            <a:gdLst/>
            <a:ahLst/>
            <a:cxnLst/>
            <a:rect l="l" t="t" r="r" b="b"/>
            <a:pathLst>
              <a:path w="2484120" h="1026160">
                <a:moveTo>
                  <a:pt x="0" y="0"/>
                </a:moveTo>
                <a:lnTo>
                  <a:pt x="2484120" y="0"/>
                </a:lnTo>
                <a:lnTo>
                  <a:pt x="2484120" y="1026160"/>
                </a:lnTo>
                <a:lnTo>
                  <a:pt x="0" y="1026160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36779" y="5284215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39" h="40639">
                <a:moveTo>
                  <a:pt x="25933" y="0"/>
                </a:moveTo>
                <a:lnTo>
                  <a:pt x="14706" y="0"/>
                </a:lnTo>
                <a:lnTo>
                  <a:pt x="9918" y="1981"/>
                </a:lnTo>
                <a:lnTo>
                  <a:pt x="1981" y="9918"/>
                </a:lnTo>
                <a:lnTo>
                  <a:pt x="0" y="14706"/>
                </a:lnTo>
                <a:lnTo>
                  <a:pt x="0" y="25933"/>
                </a:lnTo>
                <a:lnTo>
                  <a:pt x="1981" y="30721"/>
                </a:lnTo>
                <a:lnTo>
                  <a:pt x="9918" y="38658"/>
                </a:lnTo>
                <a:lnTo>
                  <a:pt x="14706" y="40640"/>
                </a:lnTo>
                <a:lnTo>
                  <a:pt x="25933" y="40640"/>
                </a:lnTo>
                <a:lnTo>
                  <a:pt x="30721" y="38658"/>
                </a:lnTo>
                <a:lnTo>
                  <a:pt x="38658" y="30721"/>
                </a:lnTo>
                <a:lnTo>
                  <a:pt x="40640" y="25933"/>
                </a:lnTo>
                <a:lnTo>
                  <a:pt x="40640" y="14706"/>
                </a:lnTo>
                <a:lnTo>
                  <a:pt x="38658" y="9918"/>
                </a:lnTo>
                <a:lnTo>
                  <a:pt x="30721" y="1981"/>
                </a:lnTo>
                <a:lnTo>
                  <a:pt x="2593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9499" y="4807838"/>
            <a:ext cx="2484120" cy="9855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 marR="13970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cálculos,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práctica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actual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utilizar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software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homologado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autoridades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baseline="3472" sz="1200" spc="15" b="1">
                <a:solidFill>
                  <a:srgbClr val="231F20"/>
                </a:solidFill>
                <a:latin typeface="Century Gothic"/>
                <a:cs typeface="Century Gothic"/>
              </a:rPr>
              <a:t>ECOdial </a:t>
            </a:r>
            <a:r>
              <a:rPr dirty="0" sz="800" spc="65" b="1">
                <a:solidFill>
                  <a:srgbClr val="231F20"/>
                </a:solidFill>
                <a:latin typeface="Century Gothic"/>
                <a:cs typeface="Century Gothic"/>
              </a:rPr>
              <a:t>3.37</a:t>
            </a:r>
            <a:r>
              <a:rPr dirty="0" sz="900" spc="65" i="1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autoridades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nacionales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publican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general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guías,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típicos,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conductores,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etc.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10" y="1408302"/>
            <a:ext cx="3820795" cy="403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6220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razonamiento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estas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 para 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aumente el potencial de una 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 que pueden darse dos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salta solo,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prácticamente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instantánea.</a:t>
            </a:r>
            <a:endParaRPr sz="800">
              <a:latin typeface="Arial"/>
              <a:cs typeface="Arial"/>
            </a:endParaRPr>
          </a:p>
          <a:p>
            <a:pPr marL="12700" marR="154940">
              <a:lnSpc>
                <a:spcPct val="100000"/>
              </a:lnSpc>
              <a:spcBef>
                <a:spcPts val="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se suelda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sólido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proporciona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  para hacer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dispositivos de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  <a:spcBef>
                <a:spcPts val="7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garantizar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correcto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el último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determinarse una valoración bastante precisa de los niveles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etapa de diseño de un proyecto.  Un análisis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riguroso requiere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técnicas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cada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turnos. 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directo,  pero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cantidad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cálculos no es justificable, especialmente porque las  impedancias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cero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extremadamente difíciles de determinar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grado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razonable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precisión en una instalación típica de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BT.</a:t>
            </a:r>
            <a:endParaRPr sz="800">
              <a:latin typeface="Arial"/>
              <a:cs typeface="Arial"/>
            </a:endParaRPr>
          </a:p>
          <a:p>
            <a:pPr marL="12700" marR="78740">
              <a:lnSpc>
                <a:spcPct val="100000"/>
              </a:lnSpc>
              <a:spcBef>
                <a:spcPts val="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preferibles otros métodos más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sencillos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precisión adecuada.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 prácticos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12700" marR="73025">
              <a:lnSpc>
                <a:spcPct val="102299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”,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 (sólo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positiva) alrededor del bucle de defecto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circuito.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composición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”, que es una estimación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conoce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12700" marR="26034" indent="-635">
              <a:lnSpc>
                <a:spcPct val="102200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“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convencional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” de cálculo de los niveles mínimos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obtener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rápidamente.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fiables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 (entre sí)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 estén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ferromagnéticos.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endParaRPr sz="1000">
              <a:latin typeface="Arial"/>
              <a:cs typeface="Arial"/>
            </a:endParaRPr>
          </a:p>
          <a:p>
            <a:pPr algn="just" marL="12700" marR="15875" indent="635">
              <a:lnSpc>
                <a:spcPct val="100000"/>
              </a:lnSpc>
              <a:spcBef>
                <a:spcPts val="2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impedancias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elemento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(cable,  conductor PE, 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incluido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calcula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utilizando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2402" y="5532611"/>
            <a:ext cx="1612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800">
                <a:latin typeface="Symbol"/>
                <a:cs typeface="Symbol"/>
              </a:rPr>
              <a:t></a:t>
            </a:r>
            <a:endParaRPr sz="8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3540" y="5481091"/>
            <a:ext cx="791210" cy="38735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ctr" marR="47625">
              <a:lnSpc>
                <a:spcPct val="100000"/>
              </a:lnSpc>
              <a:spcBef>
                <a:spcPts val="185"/>
              </a:spcBef>
            </a:pPr>
            <a:r>
              <a:rPr dirty="0" sz="800" i="1">
                <a:latin typeface="Arial"/>
                <a:cs typeface="Arial"/>
              </a:rPr>
              <a:t>U</a:t>
            </a:r>
            <a:endParaRPr sz="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baseline="2057" sz="2025" spc="-225">
                <a:latin typeface="Symbol"/>
                <a:cs typeface="Symbol"/>
              </a:rPr>
              <a:t></a:t>
            </a:r>
            <a:r>
              <a:rPr dirty="0" sz="1200">
                <a:latin typeface="Symbol"/>
                <a:cs typeface="Symbol"/>
              </a:rPr>
              <a:t></a:t>
            </a:r>
            <a:r>
              <a:rPr dirty="0" sz="1200" spc="-200">
                <a:latin typeface="Times New Roman"/>
                <a:cs typeface="Times New Roman"/>
              </a:rPr>
              <a:t> </a:t>
            </a:r>
            <a:r>
              <a:rPr dirty="0" baseline="10416" sz="1200" spc="22" i="1">
                <a:latin typeface="Arial"/>
                <a:cs typeface="Arial"/>
              </a:rPr>
              <a:t>R</a:t>
            </a:r>
            <a:r>
              <a:rPr dirty="0" baseline="2057" sz="2025" spc="-277">
                <a:latin typeface="Symbol"/>
                <a:cs typeface="Symbol"/>
              </a:rPr>
              <a:t></a:t>
            </a:r>
            <a:r>
              <a:rPr dirty="0" baseline="92592" sz="675" spc="7">
                <a:latin typeface="Arial"/>
                <a:cs typeface="Arial"/>
              </a:rPr>
              <a:t>2</a:t>
            </a:r>
            <a:r>
              <a:rPr dirty="0" baseline="92592" sz="675">
                <a:latin typeface="Arial"/>
                <a:cs typeface="Arial"/>
              </a:rPr>
              <a:t> </a:t>
            </a:r>
            <a:r>
              <a:rPr dirty="0" baseline="92592" sz="675" spc="-30">
                <a:latin typeface="Arial"/>
                <a:cs typeface="Arial"/>
              </a:rPr>
              <a:t> </a:t>
            </a:r>
            <a:r>
              <a:rPr dirty="0" baseline="10416" sz="1200">
                <a:latin typeface="Symbol"/>
                <a:cs typeface="Symbol"/>
              </a:rPr>
              <a:t></a:t>
            </a:r>
            <a:r>
              <a:rPr dirty="0" baseline="10416" sz="1200" spc="-89">
                <a:latin typeface="Times New Roman"/>
                <a:cs typeface="Times New Roman"/>
              </a:rPr>
              <a:t> </a:t>
            </a:r>
            <a:r>
              <a:rPr dirty="0" baseline="2057" sz="2025" spc="-225">
                <a:latin typeface="Symbol"/>
                <a:cs typeface="Symbol"/>
              </a:rPr>
              <a:t></a:t>
            </a:r>
            <a:r>
              <a:rPr dirty="0" sz="1200">
                <a:latin typeface="Symbol"/>
                <a:cs typeface="Symbol"/>
              </a:rPr>
              <a:t>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baseline="10416" sz="1200" spc="-67" i="1">
                <a:latin typeface="Arial"/>
                <a:cs typeface="Arial"/>
              </a:rPr>
              <a:t>X</a:t>
            </a:r>
            <a:r>
              <a:rPr dirty="0" baseline="10416" sz="1200" spc="-179" i="1">
                <a:latin typeface="Arial"/>
                <a:cs typeface="Arial"/>
              </a:rPr>
              <a:t> </a:t>
            </a:r>
            <a:r>
              <a:rPr dirty="0" baseline="2057" sz="2025" spc="-277">
                <a:latin typeface="Symbol"/>
                <a:cs typeface="Symbol"/>
              </a:rPr>
              <a:t></a:t>
            </a:r>
            <a:r>
              <a:rPr dirty="0" baseline="92592" sz="675" spc="7">
                <a:latin typeface="Arial"/>
                <a:cs typeface="Arial"/>
              </a:rPr>
              <a:t>2</a:t>
            </a:r>
            <a:endParaRPr baseline="92592" sz="675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79334" y="5657595"/>
            <a:ext cx="791210" cy="197485"/>
          </a:xfrm>
          <a:custGeom>
            <a:avLst/>
            <a:gdLst/>
            <a:ahLst/>
            <a:cxnLst/>
            <a:rect l="l" t="t" r="r" b="b"/>
            <a:pathLst>
              <a:path w="791210" h="197485">
                <a:moveTo>
                  <a:pt x="17057" y="128409"/>
                </a:moveTo>
                <a:lnTo>
                  <a:pt x="8204" y="128409"/>
                </a:lnTo>
                <a:lnTo>
                  <a:pt x="33528" y="197180"/>
                </a:lnTo>
                <a:lnTo>
                  <a:pt x="38328" y="197180"/>
                </a:lnTo>
                <a:lnTo>
                  <a:pt x="40756" y="179730"/>
                </a:lnTo>
                <a:lnTo>
                  <a:pt x="35953" y="179730"/>
                </a:lnTo>
                <a:lnTo>
                  <a:pt x="17057" y="128409"/>
                </a:lnTo>
                <a:close/>
              </a:path>
              <a:path w="791210" h="197485">
                <a:moveTo>
                  <a:pt x="790968" y="0"/>
                </a:moveTo>
                <a:lnTo>
                  <a:pt x="60960" y="0"/>
                </a:lnTo>
                <a:lnTo>
                  <a:pt x="35953" y="179730"/>
                </a:lnTo>
                <a:lnTo>
                  <a:pt x="40756" y="179730"/>
                </a:lnTo>
                <a:lnTo>
                  <a:pt x="65100" y="4749"/>
                </a:lnTo>
                <a:lnTo>
                  <a:pt x="790968" y="4749"/>
                </a:lnTo>
                <a:lnTo>
                  <a:pt x="790968" y="0"/>
                </a:lnTo>
                <a:close/>
              </a:path>
              <a:path w="791210" h="197485">
                <a:moveTo>
                  <a:pt x="13335" y="118300"/>
                </a:moveTo>
                <a:lnTo>
                  <a:pt x="0" y="132105"/>
                </a:lnTo>
                <a:lnTo>
                  <a:pt x="2400" y="134416"/>
                </a:lnTo>
                <a:lnTo>
                  <a:pt x="8204" y="128409"/>
                </a:lnTo>
                <a:lnTo>
                  <a:pt x="17057" y="128409"/>
                </a:lnTo>
                <a:lnTo>
                  <a:pt x="13335" y="118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165986" y="5900292"/>
            <a:ext cx="3860165" cy="1833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>
              <a:lnSpc>
                <a:spcPts val="93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38100" marR="231775" indent="635">
              <a:lnSpc>
                <a:spcPts val="960"/>
              </a:lnSpc>
              <a:spcBef>
                <a:spcPts val="204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r>
              <a:rPr dirty="0" baseline="25252" sz="825" spc="-1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(suma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bucle)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etapa de diseño de un  proyecto.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110"/>
              </a:lnSpc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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r>
              <a:rPr dirty="0" baseline="25252" sz="825" spc="-1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(suma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reactancias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inductivas del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bucle)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0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aplicación del método no 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siempre sencilla,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implica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conocimiento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parámetros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elementos del bucle.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numerosos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guía nacional puede ofrecer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típicos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fines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estimación.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7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composición</a:t>
            </a:r>
            <a:endParaRPr sz="1000">
              <a:latin typeface="Arial"/>
              <a:cs typeface="Arial"/>
            </a:endParaRPr>
          </a:p>
          <a:p>
            <a:pPr algn="just" marL="38100" marR="153670" indent="635">
              <a:lnSpc>
                <a:spcPct val="100000"/>
              </a:lnSpc>
              <a:spcBef>
                <a:spcPts val="2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permite determinar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conocido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de envío,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 aproximada: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9736" y="7724040"/>
            <a:ext cx="990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latin typeface="Arial"/>
                <a:cs typeface="Arial"/>
              </a:rPr>
              <a:t>U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8848" y="7789850"/>
            <a:ext cx="2159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latin typeface="Times New Roman"/>
                <a:cs typeface="Times New Roman"/>
              </a:rPr>
              <a:t>I </a:t>
            </a:r>
            <a:r>
              <a:rPr dirty="0" sz="800">
                <a:latin typeface="Symbol"/>
                <a:cs typeface="Symbol"/>
              </a:rPr>
              <a:t>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8344" y="7867260"/>
            <a:ext cx="567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49382" sz="675" spc="-7">
                <a:latin typeface="Arial"/>
                <a:cs typeface="Arial"/>
              </a:rPr>
              <a:t>SC </a:t>
            </a:r>
            <a:r>
              <a:rPr dirty="0" sz="800" i="1">
                <a:latin typeface="Arial"/>
                <a:cs typeface="Arial"/>
              </a:rPr>
              <a:t>U </a:t>
            </a:r>
            <a:r>
              <a:rPr dirty="0" sz="800">
                <a:latin typeface="Symbol"/>
                <a:cs typeface="Symbol"/>
              </a:rPr>
              <a:t></a:t>
            </a:r>
            <a:r>
              <a:rPr dirty="0" sz="800">
                <a:latin typeface="Times New Roman"/>
                <a:cs typeface="Times New Roman"/>
              </a:rPr>
              <a:t> </a:t>
            </a:r>
            <a:r>
              <a:rPr dirty="0" sz="800" i="1">
                <a:latin typeface="Arial"/>
                <a:cs typeface="Arial"/>
              </a:rPr>
              <a:t>Z </a:t>
            </a:r>
            <a:r>
              <a:rPr dirty="0" sz="800">
                <a:latin typeface="Symbol"/>
                <a:cs typeface="Symbol"/>
              </a:rPr>
              <a:t></a:t>
            </a:r>
            <a:r>
              <a:rPr dirty="0" sz="800" spc="-130">
                <a:latin typeface="Times New Roman"/>
                <a:cs typeface="Times New Roman"/>
              </a:rPr>
              <a:t> </a:t>
            </a:r>
            <a:r>
              <a:rPr dirty="0" sz="800" i="1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44583" y="7936285"/>
            <a:ext cx="248920" cy="958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" spc="-5">
                <a:latin typeface="Arial"/>
                <a:cs typeface="Arial"/>
              </a:rPr>
              <a:t>S</a:t>
            </a:r>
            <a:r>
              <a:rPr dirty="0" sz="450" spc="25">
                <a:latin typeface="Arial"/>
                <a:cs typeface="Arial"/>
              </a:rPr>
              <a:t> </a:t>
            </a:r>
            <a:r>
              <a:rPr dirty="0" sz="450" spc="-5">
                <a:latin typeface="Arial"/>
                <a:cs typeface="Arial"/>
              </a:rPr>
              <a:t>SC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3286" y="8003413"/>
            <a:ext cx="3768725" cy="144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ts val="955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donde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ts val="1055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arriba.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ts val="1060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del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 del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50800" marR="60325">
              <a:lnSpc>
                <a:spcPct val="100000"/>
              </a:lnSpc>
              <a:spcBef>
                <a:spcPts val="225"/>
              </a:spcBef>
            </a:pP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Nota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método, las impedancias 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suman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aritméticamente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oposición al procedimiento anterior del “método de las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impedancias”.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65"/>
              </a:spcBef>
            </a:pP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Método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convencional</a:t>
            </a:r>
            <a:endParaRPr sz="1000">
              <a:latin typeface="Arial"/>
              <a:cs typeface="Arial"/>
            </a:endParaRPr>
          </a:p>
          <a:p>
            <a:pPr marL="50800" marR="43180" indent="635">
              <a:lnSpc>
                <a:spcPct val="100000"/>
              </a:lnSpc>
              <a:spcBef>
                <a:spcPts val="2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general,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este método es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preciso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establecer el límite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longitudes de los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91310" y="9443973"/>
            <a:ext cx="3837304" cy="829310"/>
          </a:xfrm>
          <a:prstGeom prst="rect">
            <a:avLst/>
          </a:prstGeom>
        </p:spPr>
        <p:txBody>
          <a:bodyPr wrap="square" lIns="0" tIns="488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el cálculo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suposición de  que la tensión 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cuestión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decir, en el punto en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el dispositivo de protección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permanece en el 80%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mínimo de la tensión nominal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simple. 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80%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utiliza,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impedancia del bucle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cortocircuito.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1244" y="9947782"/>
            <a:ext cx="242316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Esto tiene como resultado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calculado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inferior al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fluiría realmente. Si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ajustes de la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sobreintensidad 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basan en 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calculado,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relé 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queda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garantizado.</a:t>
            </a:r>
            <a:endParaRPr sz="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6197" y="9474644"/>
            <a:ext cx="2487930" cy="0"/>
          </a:xfrm>
          <a:custGeom>
            <a:avLst/>
            <a:gdLst/>
            <a:ahLst/>
            <a:cxnLst/>
            <a:rect l="l" t="t" r="r" b="b"/>
            <a:pathLst>
              <a:path w="2487930" h="0">
                <a:moveTo>
                  <a:pt x="0" y="0"/>
                </a:moveTo>
                <a:lnTo>
                  <a:pt x="2487549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900266" y="686260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60"/>
                </a:lnTo>
                <a:lnTo>
                  <a:pt x="26682" y="35560"/>
                </a:lnTo>
                <a:lnTo>
                  <a:pt x="35560" y="26670"/>
                </a:lnTo>
                <a:lnTo>
                  <a:pt x="35560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0266" y="686260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70"/>
                </a:lnTo>
                <a:lnTo>
                  <a:pt x="26682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59120" y="7256436"/>
            <a:ext cx="0" cy="765810"/>
          </a:xfrm>
          <a:custGeom>
            <a:avLst/>
            <a:gdLst/>
            <a:ahLst/>
            <a:cxnLst/>
            <a:rect l="l" t="t" r="r" b="b"/>
            <a:pathLst>
              <a:path w="0" h="765809">
                <a:moveTo>
                  <a:pt x="0" y="76554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47917" y="7461897"/>
            <a:ext cx="71120" cy="1217295"/>
          </a:xfrm>
          <a:custGeom>
            <a:avLst/>
            <a:gdLst/>
            <a:ahLst/>
            <a:cxnLst/>
            <a:rect l="l" t="t" r="r" b="b"/>
            <a:pathLst>
              <a:path w="71119" h="1217295">
                <a:moveTo>
                  <a:pt x="0" y="0"/>
                </a:moveTo>
                <a:lnTo>
                  <a:pt x="71120" y="194589"/>
                </a:lnTo>
                <a:lnTo>
                  <a:pt x="71120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7017" y="8081238"/>
            <a:ext cx="23495" cy="0"/>
          </a:xfrm>
          <a:custGeom>
            <a:avLst/>
            <a:gdLst/>
            <a:ahLst/>
            <a:cxnLst/>
            <a:rect l="l" t="t" r="r" b="b"/>
            <a:pathLst>
              <a:path w="23494" h="0">
                <a:moveTo>
                  <a:pt x="0" y="0"/>
                </a:moveTo>
                <a:lnTo>
                  <a:pt x="2320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9038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038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209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5209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61380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0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13805" y="740459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08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27837" y="7297927"/>
            <a:ext cx="0" cy="581025"/>
          </a:xfrm>
          <a:custGeom>
            <a:avLst/>
            <a:gdLst/>
            <a:ahLst/>
            <a:cxnLst/>
            <a:rect l="l" t="t" r="r" b="b"/>
            <a:pathLst>
              <a:path w="0" h="581025">
                <a:moveTo>
                  <a:pt x="0" y="580542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9626" y="656951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3959" y="984345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03959" y="868254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89545" y="502505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 h="0">
                <a:moveTo>
                  <a:pt x="0" y="0"/>
                </a:moveTo>
                <a:lnTo>
                  <a:pt x="14972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9499" y="2128900"/>
            <a:ext cx="2484120" cy="669290"/>
          </a:xfrm>
          <a:custGeom>
            <a:avLst/>
            <a:gdLst/>
            <a:ahLst/>
            <a:cxnLst/>
            <a:rect l="l" t="t" r="r" b="b"/>
            <a:pathLst>
              <a:path w="2484120" h="669289">
                <a:moveTo>
                  <a:pt x="0" y="0"/>
                </a:moveTo>
                <a:lnTo>
                  <a:pt x="2484120" y="0"/>
                </a:lnTo>
                <a:lnTo>
                  <a:pt x="2484120" y="669290"/>
                </a:lnTo>
                <a:lnTo>
                  <a:pt x="0" y="669290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76164" y="2125598"/>
            <a:ext cx="2230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instalación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conectada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900" spc="8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0764" y="2522259"/>
            <a:ext cx="83058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r>
              <a:rPr dirty="0" sz="900" spc="1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086" sz="1350" spc="1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 spc="1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baseline="-15151" sz="82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16926" y="2440922"/>
            <a:ext cx="6616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baseline="-39215" sz="127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9215" sz="1275" spc="2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10">
                <a:solidFill>
                  <a:srgbClr val="231F20"/>
                </a:solidFill>
                <a:latin typeface="Arial"/>
                <a:cs typeface="Arial"/>
              </a:rPr>
              <a:t>0,8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20202" sz="825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baseline="-20202" sz="825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20202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866" y="2568017"/>
            <a:ext cx="528320" cy="1898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950" spc="-15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-5291" sz="1575" spc="-22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50" spc="-1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50" spc="-1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5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22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r>
              <a:rPr dirty="0" baseline="-5291" sz="1575" spc="-27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5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20202" sz="825" spc="-7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20202" sz="825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27140" y="2614967"/>
            <a:ext cx="545465" cy="0"/>
          </a:xfrm>
          <a:custGeom>
            <a:avLst/>
            <a:gdLst/>
            <a:ahLst/>
            <a:cxnLst/>
            <a:rect l="l" t="t" r="r" b="b"/>
            <a:pathLst>
              <a:path w="545464" h="0">
                <a:moveTo>
                  <a:pt x="0" y="0"/>
                </a:moveTo>
                <a:lnTo>
                  <a:pt x="545287" y="0"/>
                </a:lnTo>
              </a:path>
            </a:pathLst>
          </a:custGeom>
          <a:ln w="622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39499" y="5267705"/>
            <a:ext cx="2484120" cy="7454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5875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25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tablas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38735" y="8673921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53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98" y="246964"/>
                </a:lnTo>
                <a:lnTo>
                  <a:pt x="66920" y="241033"/>
                </a:lnTo>
                <a:lnTo>
                  <a:pt x="48399" y="241033"/>
                </a:lnTo>
                <a:lnTo>
                  <a:pt x="37541" y="215353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796" y="143256"/>
                </a:moveTo>
                <a:lnTo>
                  <a:pt x="82969" y="143256"/>
                </a:lnTo>
                <a:lnTo>
                  <a:pt x="48399" y="241033"/>
                </a:lnTo>
                <a:lnTo>
                  <a:pt x="66920" y="241033"/>
                </a:lnTo>
                <a:lnTo>
                  <a:pt x="111796" y="143256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81"/>
                </a:lnTo>
                <a:lnTo>
                  <a:pt x="82969" y="143256"/>
                </a:lnTo>
                <a:lnTo>
                  <a:pt x="111796" y="143256"/>
                </a:lnTo>
                <a:lnTo>
                  <a:pt x="117241" y="131394"/>
                </a:lnTo>
                <a:lnTo>
                  <a:pt x="48399" y="131394"/>
                </a:lnTo>
                <a:lnTo>
                  <a:pt x="128409" y="7912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3"/>
                </a:moveTo>
                <a:lnTo>
                  <a:pt x="48399" y="131394"/>
                </a:lnTo>
                <a:lnTo>
                  <a:pt x="117241" y="131394"/>
                </a:lnTo>
                <a:lnTo>
                  <a:pt x="130390" y="102743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38735" y="8673921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94"/>
                </a:moveTo>
                <a:lnTo>
                  <a:pt x="130390" y="102743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41" y="215353"/>
                </a:lnTo>
                <a:lnTo>
                  <a:pt x="48399" y="241033"/>
                </a:lnTo>
                <a:lnTo>
                  <a:pt x="82969" y="143256"/>
                </a:lnTo>
                <a:lnTo>
                  <a:pt x="0" y="171881"/>
                </a:lnTo>
                <a:lnTo>
                  <a:pt x="85940" y="0"/>
                </a:lnTo>
                <a:lnTo>
                  <a:pt x="128409" y="7912"/>
                </a:lnTo>
                <a:lnTo>
                  <a:pt x="48399" y="131394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62967" y="699025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59"/>
                </a:lnTo>
                <a:lnTo>
                  <a:pt x="26657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62967" y="699025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57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624676" y="711790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69"/>
                </a:lnTo>
                <a:lnTo>
                  <a:pt x="8877" y="35572"/>
                </a:lnTo>
                <a:lnTo>
                  <a:pt x="26657" y="35572"/>
                </a:lnTo>
                <a:lnTo>
                  <a:pt x="35560" y="26669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24676" y="711790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792"/>
                </a:lnTo>
                <a:lnTo>
                  <a:pt x="35560" y="26669"/>
                </a:lnTo>
                <a:lnTo>
                  <a:pt x="26657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482424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2424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00203" y="7266304"/>
            <a:ext cx="0" cy="1412875"/>
          </a:xfrm>
          <a:custGeom>
            <a:avLst/>
            <a:gdLst/>
            <a:ahLst/>
            <a:cxnLst/>
            <a:rect l="l" t="t" r="r" b="b"/>
            <a:pathLst>
              <a:path w="0" h="1412875">
                <a:moveTo>
                  <a:pt x="0" y="141255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99886" y="8639365"/>
            <a:ext cx="519430" cy="335915"/>
          </a:xfrm>
          <a:custGeom>
            <a:avLst/>
            <a:gdLst/>
            <a:ahLst/>
            <a:cxnLst/>
            <a:rect l="l" t="t" r="r" b="b"/>
            <a:pathLst>
              <a:path w="519430" h="335915">
                <a:moveTo>
                  <a:pt x="0" y="0"/>
                </a:moveTo>
                <a:lnTo>
                  <a:pt x="518909" y="0"/>
                </a:lnTo>
                <a:lnTo>
                  <a:pt x="518909" y="335470"/>
                </a:lnTo>
                <a:lnTo>
                  <a:pt x="0" y="3354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919037" y="6882358"/>
            <a:ext cx="0" cy="549910"/>
          </a:xfrm>
          <a:custGeom>
            <a:avLst/>
            <a:gdLst/>
            <a:ahLst/>
            <a:cxnLst/>
            <a:rect l="l" t="t" r="r" b="b"/>
            <a:pathLst>
              <a:path w="0" h="549909">
                <a:moveTo>
                  <a:pt x="0" y="0"/>
                </a:moveTo>
                <a:lnTo>
                  <a:pt x="0" y="54989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709627" y="7461897"/>
            <a:ext cx="71120" cy="1217295"/>
          </a:xfrm>
          <a:custGeom>
            <a:avLst/>
            <a:gdLst/>
            <a:ahLst/>
            <a:cxnLst/>
            <a:rect l="l" t="t" r="r" b="b"/>
            <a:pathLst>
              <a:path w="71119" h="1217295">
                <a:moveTo>
                  <a:pt x="0" y="0"/>
                </a:moveTo>
                <a:lnTo>
                  <a:pt x="71119" y="194589"/>
                </a:lnTo>
                <a:lnTo>
                  <a:pt x="71119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80746" y="7007046"/>
            <a:ext cx="0" cy="425450"/>
          </a:xfrm>
          <a:custGeom>
            <a:avLst/>
            <a:gdLst/>
            <a:ahLst/>
            <a:cxnLst/>
            <a:rect l="l" t="t" r="r" b="b"/>
            <a:pathLst>
              <a:path w="0" h="425450">
                <a:moveTo>
                  <a:pt x="0" y="0"/>
                </a:moveTo>
                <a:lnTo>
                  <a:pt x="0" y="42520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71323" y="7461897"/>
            <a:ext cx="71755" cy="1217295"/>
          </a:xfrm>
          <a:custGeom>
            <a:avLst/>
            <a:gdLst/>
            <a:ahLst/>
            <a:cxnLst/>
            <a:rect l="l" t="t" r="r" b="b"/>
            <a:pathLst>
              <a:path w="71755" h="1217295">
                <a:moveTo>
                  <a:pt x="0" y="0"/>
                </a:moveTo>
                <a:lnTo>
                  <a:pt x="71132" y="194589"/>
                </a:lnTo>
                <a:lnTo>
                  <a:pt x="71132" y="121696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42456" y="7133716"/>
            <a:ext cx="0" cy="299085"/>
          </a:xfrm>
          <a:custGeom>
            <a:avLst/>
            <a:gdLst/>
            <a:ahLst/>
            <a:cxnLst/>
            <a:rect l="l" t="t" r="r" b="b"/>
            <a:pathLst>
              <a:path w="0" h="299084">
                <a:moveTo>
                  <a:pt x="0" y="0"/>
                </a:moveTo>
                <a:lnTo>
                  <a:pt x="0" y="2985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19839" y="7256436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19839" y="7134707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19839" y="6882358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19839" y="7008037"/>
            <a:ext cx="2086610" cy="0"/>
          </a:xfrm>
          <a:custGeom>
            <a:avLst/>
            <a:gdLst/>
            <a:ahLst/>
            <a:cxnLst/>
            <a:rect l="l" t="t" r="r" b="b"/>
            <a:pathLst>
              <a:path w="2086610" h="0">
                <a:moveTo>
                  <a:pt x="0" y="0"/>
                </a:moveTo>
                <a:lnTo>
                  <a:pt x="20860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88978" y="8025930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10149" y="8053590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 h="0">
                <a:moveTo>
                  <a:pt x="0" y="0"/>
                </a:moveTo>
                <a:lnTo>
                  <a:pt x="969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508088" y="858207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34556" y="0"/>
                </a:moveTo>
                <a:lnTo>
                  <a:pt x="0" y="0"/>
                </a:lnTo>
                <a:lnTo>
                  <a:pt x="17780" y="51346"/>
                </a:lnTo>
                <a:lnTo>
                  <a:pt x="345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508088" y="858207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0" y="0"/>
                </a:moveTo>
                <a:lnTo>
                  <a:pt x="34556" y="0"/>
                </a:lnTo>
                <a:lnTo>
                  <a:pt x="17780" y="51346"/>
                </a:lnTo>
                <a:lnTo>
                  <a:pt x="0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40350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508088" y="725741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17780" y="0"/>
                </a:moveTo>
                <a:lnTo>
                  <a:pt x="0" y="51358"/>
                </a:lnTo>
                <a:lnTo>
                  <a:pt x="34556" y="51358"/>
                </a:lnTo>
                <a:lnTo>
                  <a:pt x="177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55818" y="7093660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 h="0">
                <a:moveTo>
                  <a:pt x="0" y="0"/>
                </a:moveTo>
                <a:lnTo>
                  <a:pt x="383832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339561" y="707726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197"/>
                </a:lnTo>
                <a:lnTo>
                  <a:pt x="61963" y="16598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54268" y="7295362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276771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001729" y="7278775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50" y="0"/>
                </a:moveTo>
                <a:lnTo>
                  <a:pt x="0" y="16586"/>
                </a:lnTo>
                <a:lnTo>
                  <a:pt x="61950" y="33197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40350" y="724063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003987" y="8636393"/>
            <a:ext cx="568325" cy="0"/>
          </a:xfrm>
          <a:custGeom>
            <a:avLst/>
            <a:gdLst/>
            <a:ahLst/>
            <a:cxnLst/>
            <a:rect l="l" t="t" r="r" b="b"/>
            <a:pathLst>
              <a:path w="568325" h="0">
                <a:moveTo>
                  <a:pt x="0" y="0"/>
                </a:moveTo>
                <a:lnTo>
                  <a:pt x="56798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508088" y="7257415"/>
            <a:ext cx="34925" cy="51435"/>
          </a:xfrm>
          <a:custGeom>
            <a:avLst/>
            <a:gdLst/>
            <a:ahLst/>
            <a:cxnLst/>
            <a:rect l="l" t="t" r="r" b="b"/>
            <a:pathLst>
              <a:path w="34925" h="51434">
                <a:moveTo>
                  <a:pt x="0" y="51358"/>
                </a:moveTo>
                <a:lnTo>
                  <a:pt x="34556" y="51358"/>
                </a:lnTo>
                <a:lnTo>
                  <a:pt x="17780" y="0"/>
                </a:lnTo>
                <a:lnTo>
                  <a:pt x="0" y="51358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527837" y="8004923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70">
                <a:moveTo>
                  <a:pt x="0" y="585038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84405" y="86235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57"/>
                </a:lnTo>
                <a:lnTo>
                  <a:pt x="8877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484405" y="862355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1951057" y="7502187"/>
            <a:ext cx="269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231F20"/>
                </a:solidFill>
                <a:latin typeface="Arial"/>
                <a:cs typeface="Arial"/>
              </a:rPr>
              <a:t>magn</a:t>
            </a:r>
            <a:endParaRPr sz="5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284574" y="7755616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497382" y="7868937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19099" y="8509302"/>
            <a:ext cx="9017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677588" y="7272579"/>
            <a:ext cx="144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177294" y="8224110"/>
            <a:ext cx="2203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911555" y="8224110"/>
            <a:ext cx="2063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ph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385585" y="7132249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551744" y="7130560"/>
            <a:ext cx="850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680010" y="7897952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62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663614" y="8299374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457951" y="7665313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19" h="1306195">
                <a:moveTo>
                  <a:pt x="0" y="0"/>
                </a:moveTo>
                <a:lnTo>
                  <a:pt x="0" y="1305801"/>
                </a:lnTo>
                <a:lnTo>
                  <a:pt x="45694" y="1305801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41555" y="7607909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3197673" y="2315590"/>
          <a:ext cx="2503170" cy="495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210"/>
                <a:gridCol w="1185544"/>
              </a:tblGrid>
              <a:tr h="122555">
                <a:tc>
                  <a:txBody>
                    <a:bodyPr/>
                    <a:lstStyle/>
                    <a:p>
                      <a:pPr marL="17780">
                        <a:lnSpc>
                          <a:spcPts val="81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Tamaño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(mm</a:t>
                      </a:r>
                      <a:r>
                        <a:rPr dirty="0" baseline="22222" sz="75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15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1539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+15%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+20%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1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5"/>
                        </a:lnSpc>
                        <a:spcBef>
                          <a:spcPts val="10"/>
                        </a:spcBef>
                      </a:pPr>
                      <a:r>
                        <a:rPr dirty="0" sz="700" spc="-10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+25%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1" name="object 81"/>
          <p:cNvSpPr txBox="1"/>
          <p:nvPr/>
        </p:nvSpPr>
        <p:spPr>
          <a:xfrm>
            <a:off x="3166596" y="1408302"/>
            <a:ext cx="3885565" cy="83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coeficiente 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cuenta todas las caídas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tensión aguas arriba del punto en  cuestión.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los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BT, cuando todos los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circuito trifásico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cables están cerca (caso normal),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reactancia inductiva interna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entre los 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relativamente pequeña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comparación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resistencia del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cable.</a:t>
            </a:r>
            <a:endParaRPr sz="800">
              <a:latin typeface="Arial"/>
              <a:cs typeface="Arial"/>
            </a:endParaRPr>
          </a:p>
          <a:p>
            <a:pPr marL="38100" marR="103505" indent="-635">
              <a:lnSpc>
                <a:spcPts val="1250"/>
              </a:lnSpc>
              <a:spcBef>
                <a:spcPts val="85"/>
              </a:spcBef>
            </a:pP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considera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que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esta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aproximación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válida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tamaño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hasta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120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 spc="-3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tamaño,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30" i="1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forma:</a:t>
            </a:r>
            <a:endParaRPr sz="8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2402" y="2801239"/>
            <a:ext cx="7981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8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191996" y="3047720"/>
            <a:ext cx="35280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conectada a tierra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obtiene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472323" y="3328353"/>
            <a:ext cx="6356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37037" sz="1125" spc="22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sz="750" spc="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750" spc="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800" spc="-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6666" sz="75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u="sng" baseline="-16666" sz="750" spc="12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6666" sz="75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6666" sz="750" spc="-8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210439" y="3394680"/>
            <a:ext cx="812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265684" y="3452147"/>
            <a:ext cx="16954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00" spc="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93862" y="3441097"/>
            <a:ext cx="4889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baseline="-5847" sz="1425" spc="-30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750" spc="-2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50" spc="-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75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2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847" sz="1425" spc="-30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r>
              <a:rPr dirty="0" baseline="-5847" sz="1425" spc="-24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5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53896" y="3618863"/>
            <a:ext cx="3831590" cy="141478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4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donde: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máxima en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voltios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50800" marR="93980">
              <a:lnSpc>
                <a:spcPts val="960"/>
              </a:lnSpc>
              <a:spcBef>
                <a:spcPts val="180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resistividad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/metro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22,5 10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–3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cobre; 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–3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aluminio).</a:t>
            </a:r>
            <a:endParaRPr sz="800">
              <a:latin typeface="Arial"/>
              <a:cs typeface="Arial"/>
            </a:endParaRPr>
          </a:p>
          <a:p>
            <a:pPr marL="50800" marR="240029">
              <a:lnSpc>
                <a:spcPts val="960"/>
              </a:lnSpc>
              <a:spcBef>
                <a:spcPts val="145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instantáneo de un  interruptor automático,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</a:t>
            </a:r>
            <a:endParaRPr sz="800">
              <a:latin typeface="Arial"/>
              <a:cs typeface="Arial"/>
            </a:endParaRPr>
          </a:p>
          <a:p>
            <a:pPr marL="50800" marR="43180" indent="-635">
              <a:lnSpc>
                <a:spcPts val="960"/>
              </a:lnSpc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garantiza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cuestión 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especificado.</a:t>
            </a:r>
            <a:endParaRPr sz="8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  <a:spcBef>
                <a:spcPts val="580"/>
              </a:spcBef>
            </a:pPr>
            <a:r>
              <a:rPr dirty="0" baseline="-27777" sz="1200" spc="22" i="1">
                <a:latin typeface="Arial"/>
                <a:cs typeface="Arial"/>
              </a:rPr>
              <a:t>m </a:t>
            </a:r>
            <a:r>
              <a:rPr dirty="0" baseline="-27777" sz="1200" spc="15" i="1">
                <a:latin typeface="Arial"/>
                <a:cs typeface="Arial"/>
              </a:rPr>
              <a:t>=</a:t>
            </a:r>
            <a:r>
              <a:rPr dirty="0" baseline="-27777" sz="1200" spc="-202" i="1">
                <a:latin typeface="Arial"/>
                <a:cs typeface="Arial"/>
              </a:rPr>
              <a:t> </a:t>
            </a:r>
            <a:r>
              <a:rPr dirty="0" baseline="13888" sz="1200" spc="-37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ph</a:t>
            </a:r>
            <a:endParaRPr sz="4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165783" y="5013231"/>
            <a:ext cx="3879215" cy="34963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229235">
              <a:lnSpc>
                <a:spcPct val="100000"/>
              </a:lnSpc>
              <a:spcBef>
                <a:spcPts val="320"/>
              </a:spcBef>
            </a:pPr>
            <a:r>
              <a:rPr dirty="0" baseline="13888" sz="1200" spc="-75" i="1">
                <a:latin typeface="Arial"/>
                <a:cs typeface="Arial"/>
              </a:rPr>
              <a:t>S</a:t>
            </a:r>
            <a:r>
              <a:rPr dirty="0" sz="450" spc="-50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25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área 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cuestión 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área de 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en cuestión en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7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tablas,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aplicables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TN,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han establecido de acuerdo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“método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descrito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anteriormente.</a:t>
            </a:r>
            <a:endParaRPr sz="800">
              <a:latin typeface="Arial"/>
              <a:cs typeface="Arial"/>
            </a:endParaRPr>
          </a:p>
          <a:p>
            <a:pPr marL="38735" marR="4762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unas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óhmica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limitará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por debajo del necesario para disparar el interruptor 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fundir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indirectos.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corrección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 b="1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  <a:p>
            <a:pPr marL="38735" marR="93980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aplicar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F48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páginas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función de la relación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 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cuenta: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protección: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Área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página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F29).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 C o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utilizar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800">
              <a:latin typeface="Arial"/>
              <a:cs typeface="Arial"/>
            </a:endParaRPr>
          </a:p>
          <a:p>
            <a:pPr marL="38735" marR="207010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equivalentes para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 automáticos  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multi 9 (Merlin Gerin)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catálogos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correspondientes.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F27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/>
        </p:nvGraphicFramePr>
        <p:xfrm>
          <a:off x="3344993" y="8955151"/>
          <a:ext cx="3521710" cy="480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775"/>
                <a:gridCol w="900430"/>
                <a:gridCol w="432434"/>
                <a:gridCol w="431800"/>
                <a:gridCol w="431800"/>
                <a:gridCol w="440054"/>
              </a:tblGrid>
              <a:tr h="125729">
                <a:tc rowSpan="2">
                  <a:txBody>
                    <a:bodyPr/>
                    <a:lstStyle/>
                    <a:p>
                      <a:pPr marL="17145">
                        <a:lnSpc>
                          <a:spcPts val="84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3020">
                        <a:lnSpc>
                          <a:spcPts val="840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Material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3020">
                        <a:lnSpc>
                          <a:spcPts val="84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</a:t>
                      </a:r>
                      <a:r>
                        <a:rPr dirty="0" sz="700" spc="-114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47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34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3P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 N o P +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2" name="object 92"/>
          <p:cNvSpPr txBox="1"/>
          <p:nvPr/>
        </p:nvSpPr>
        <p:spPr>
          <a:xfrm>
            <a:off x="485372" y="9170542"/>
            <a:ext cx="6433820" cy="607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39503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utilizando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método</a:t>
            </a:r>
            <a:r>
              <a:rPr dirty="0" sz="700" spc="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convencional.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imes New Roman"/>
              <a:cs typeface="Times New Roman"/>
            </a:endParaRPr>
          </a:p>
          <a:p>
            <a:pPr marL="2718435" marR="17780">
              <a:lnSpc>
                <a:spcPct val="10000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F44: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corrección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Figuras F44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F47 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082476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574846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7881301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3276" y="9998519"/>
            <a:ext cx="6487160" cy="0"/>
          </a:xfrm>
          <a:custGeom>
            <a:avLst/>
            <a:gdLst/>
            <a:ahLst/>
            <a:cxnLst/>
            <a:rect l="l" t="t" r="r" b="b"/>
            <a:pathLst>
              <a:path w="6487159" h="0">
                <a:moveTo>
                  <a:pt x="0" y="0"/>
                </a:moveTo>
                <a:lnTo>
                  <a:pt x="648690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0" y="1890648"/>
          <a:ext cx="7033259" cy="2667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860"/>
                <a:gridCol w="194309"/>
                <a:gridCol w="432434"/>
                <a:gridCol w="5864860"/>
              </a:tblGrid>
              <a:tr h="10293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009D57"/>
                      </a:solidFill>
                      <a:prstDash val="solid"/>
                    </a:lnT>
                  </a:tcPr>
                </a:tc>
              </a:tr>
              <a:tr h="557910">
                <a:tc gridSpan="3">
                  <a:txBody>
                    <a:bodyPr/>
                    <a:lstStyle/>
                    <a:p>
                      <a:pPr algn="just" marL="35560" marR="253365">
                        <a:lnSpc>
                          <a:spcPct val="101699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Área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sección  nominal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ts val="8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disparo instantáneo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temporizado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corta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duración </a:t>
                      </a:r>
                      <a:r>
                        <a:rPr dirty="0" sz="800" spc="-5" b="1" i="1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baseline="-16666" sz="750" spc="82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(amperios)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60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7777" sz="600" spc="-9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7777" sz="6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47015" algn="l"/>
                          <a:tab pos="462280" algn="l"/>
                          <a:tab pos="675640" algn="l"/>
                        </a:tabLst>
                      </a:pPr>
                      <a:r>
                        <a:rPr dirty="0" sz="6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	63	80	100 125 160 200 250 320 400 500 560 630 700 800 875</a:t>
                      </a:r>
                      <a:r>
                        <a:rPr dirty="0" sz="6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1.000 1.120 1.250 1.600 2.000 2.500 3.200 4.000 5.000 6.300 8.000 </a:t>
                      </a:r>
                      <a:r>
                        <a:rPr dirty="0" sz="6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10.000 12.500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39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622550" algn="l"/>
                          <a:tab pos="2838450" algn="l"/>
                          <a:tab pos="3054350" algn="l"/>
                          <a:tab pos="3270885" algn="l"/>
                          <a:tab pos="3486785" algn="l"/>
                          <a:tab pos="3702685" algn="l"/>
                          <a:tab pos="39185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100   79     63     50     40     31     25     20     16     13 </a:t>
                      </a:r>
                      <a:r>
                        <a:rPr dirty="0" sz="700" spc="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	8	7	6	6	5	4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3702685" algn="l"/>
                          <a:tab pos="3918585" algn="l"/>
                          <a:tab pos="4134485" algn="l"/>
                          <a:tab pos="43503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167   133   104  83     67     52     42     33     26     21     17     15     13     12     10</a:t>
                      </a:r>
                      <a:r>
                        <a:rPr dirty="0" sz="700" spc="1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4349750" algn="l"/>
                          <a:tab pos="4565650" algn="l"/>
                          <a:tab pos="478218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212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4782820" algn="l"/>
                          <a:tab pos="4998720" algn="l"/>
                          <a:tab pos="52152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317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160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6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622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215255" algn="l"/>
                          <a:tab pos="5430520" algn="l"/>
                          <a:tab pos="56470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</a:t>
                      </a:r>
                      <a:r>
                        <a:rPr dirty="0" sz="700" spc="114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208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104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947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647055" algn="l"/>
                          <a:tab pos="5862955" algn="l"/>
                          <a:tab pos="607949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267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85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48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	5	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32651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607949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333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260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208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167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149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132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119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104 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74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67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52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   </a:t>
                      </a:r>
                      <a:r>
                        <a:rPr dirty="0" sz="700" spc="1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26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   </a:t>
                      </a:r>
                      <a:r>
                        <a:rPr dirty="0" sz="700" spc="13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   </a:t>
                      </a:r>
                      <a:r>
                        <a:rPr dirty="0" sz="700" spc="1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	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42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467 365 292 233 208 185 167 146 133 117 104 93 73 58 47 36 29 23 19 15 12</a:t>
                      </a:r>
                      <a:r>
                        <a:rPr dirty="0" sz="700" spc="8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5831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495 396 317 283 251 226 198 181 158 141 127 99 79 63 49 40 32 25 20 16</a:t>
                      </a:r>
                      <a:r>
                        <a:rPr dirty="0" sz="700" spc="10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066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417 370 333 292 267 233 208 187 146 117 93 73 58 47 37 29 23</a:t>
                      </a:r>
                      <a:r>
                        <a:rPr dirty="0" sz="700" spc="1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8384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452 396 362 317 283 263 198 158 127 99 79 63 50 40 32</a:t>
                      </a:r>
                      <a:r>
                        <a:rPr dirty="0" sz="700" spc="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2708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457 400 357 320 250 200 160 125 100 80 63 50 40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874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435 388 348 272 217 174 136 109 87 69 54 43</a:t>
                      </a:r>
                      <a:r>
                        <a:rPr dirty="0" sz="700" spc="1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7026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459 411 321 257 206 161 128 103 82 64 51</a:t>
                      </a:r>
                      <a:r>
                        <a:rPr dirty="0" sz="700" spc="1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835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135120">
                        <a:lnSpc>
                          <a:spcPts val="835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400 320 256 200 160 128 102 80 64</a:t>
                      </a:r>
                      <a:r>
                        <a:rPr dirty="0" sz="700" spc="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43473" y="603097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4639945"/>
              </a:tblGrid>
              <a:tr h="115824">
                <a:tc>
                  <a:txBody>
                    <a:bodyPr/>
                    <a:lstStyle/>
                    <a:p>
                      <a:pPr marL="17780">
                        <a:lnSpc>
                          <a:spcPts val="725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nominal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928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18770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8950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765" algn="l"/>
                          <a:tab pos="3487420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	2	3	4	6	10	16	20	25	32	40	50	63	80	100	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19507">
                <a:tc>
                  <a:txBody>
                    <a:bodyPr/>
                    <a:lstStyle/>
                    <a:p>
                      <a:pPr>
                        <a:lnSpc>
                          <a:spcPts val="81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15"/>
                        </a:lnSpc>
                        <a:tabLst>
                          <a:tab pos="607695" algn="l"/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1475" algn="l"/>
                          <a:tab pos="3199765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1.200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400	300	200	120	75	60	48	37	30	24	19	15	12	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1475" algn="l"/>
                          <a:tab pos="3199765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1.000 </a:t>
                      </a:r>
                      <a:r>
                        <a:rPr dirty="0" sz="700" spc="1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666	500	333	200	125	100	80	62	50	40	32	25	20	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76580" algn="l"/>
                          <a:tab pos="863600" algn="l"/>
                          <a:tab pos="1152525" algn="l"/>
                          <a:tab pos="1439545" algn="l"/>
                          <a:tab pos="1727835" algn="l"/>
                          <a:tab pos="2015489" algn="l"/>
                          <a:tab pos="2303780" algn="l"/>
                          <a:tab pos="2592070" algn="l"/>
                          <a:tab pos="2879725" algn="l"/>
                          <a:tab pos="3167380" algn="l"/>
                          <a:tab pos="3455035" algn="l"/>
                          <a:tab pos="37433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1.066  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533	320	200	160	128	100	80	64	51	40	32	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76580" algn="l"/>
                          <a:tab pos="864869" algn="l"/>
                          <a:tab pos="1152525" algn="l"/>
                          <a:tab pos="1440180" algn="l"/>
                          <a:tab pos="1727835" algn="l"/>
                          <a:tab pos="2016125" algn="l"/>
                          <a:tab pos="2304415" algn="l"/>
                          <a:tab pos="2592070" algn="l"/>
                          <a:tab pos="2880360" algn="l"/>
                          <a:tab pos="3167380" algn="l"/>
                          <a:tab pos="3456304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1.200  </a:t>
                      </a:r>
                      <a:r>
                        <a:rPr dirty="0" sz="700" spc="-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480	300	240	192	150	120	96	76	60	48	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3600" algn="l"/>
                          <a:tab pos="1151255" algn="l"/>
                          <a:tab pos="1439545" algn="l"/>
                          <a:tab pos="1728470" algn="l"/>
                          <a:tab pos="2016125" algn="l"/>
                          <a:tab pos="2303780" algn="l"/>
                          <a:tab pos="2591435" algn="l"/>
                          <a:tab pos="28797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500	400	320	250	200	160	127	100	80	64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4855" algn="l"/>
                          <a:tab pos="2302510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640	512	400	320	256	203	160	128	102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4235" algn="l"/>
                          <a:tab pos="1151890" algn="l"/>
                          <a:tab pos="1439545" algn="l"/>
                          <a:tab pos="1727200" algn="l"/>
                          <a:tab pos="2015489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800	625	500	400	317	250	200	160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144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6580" algn="l"/>
                          <a:tab pos="864235" algn="l"/>
                          <a:tab pos="1151890" algn="l"/>
                          <a:tab pos="1439545" algn="l"/>
                          <a:tab pos="172847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875	700	560	444	350	280	224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ts val="83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760	603	475	380	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343473" y="816584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4639945"/>
              </a:tblGrid>
              <a:tr h="115697">
                <a:tc>
                  <a:txBody>
                    <a:bodyPr/>
                    <a:lstStyle/>
                    <a:p>
                      <a:pPr marL="17780">
                        <a:lnSpc>
                          <a:spcPts val="725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nominal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5602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18770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8950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765" algn="l"/>
                          <a:tab pos="3487420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	2	3	4	6	10	16	20	25	32	40	50	63	80	100	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23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319405" algn="l"/>
                          <a:tab pos="607060" algn="l"/>
                          <a:tab pos="894715" algn="l"/>
                          <a:tab pos="1183005" algn="l"/>
                          <a:tab pos="1470660" algn="l"/>
                          <a:tab pos="1759585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130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300	200	150	100	60	37	30	24	18	15	12	9	7	6	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607060" algn="l"/>
                          <a:tab pos="894715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4895" algn="l"/>
                          <a:tab pos="2622550" algn="l"/>
                          <a:tab pos="2910840" algn="l"/>
                          <a:tab pos="3199130" algn="l"/>
                          <a:tab pos="3486785" algn="l"/>
                          <a:tab pos="3775075" algn="l"/>
                          <a:tab pos="4062729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	333	250	167	100	62	50	40	31	25	20	16	12	10	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3600" algn="l"/>
                          <a:tab pos="1151890" algn="l"/>
                          <a:tab pos="1439545" algn="l"/>
                          <a:tab pos="1727835" algn="l"/>
                          <a:tab pos="2015489" algn="l"/>
                          <a:tab pos="2303780" algn="l"/>
                          <a:tab pos="2592070" algn="l"/>
                          <a:tab pos="2879725" algn="l"/>
                          <a:tab pos="3167380" algn="l"/>
                          <a:tab pos="3455035" algn="l"/>
                          <a:tab pos="37433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533	400	267	160	100	80	64	50	40	32	25	20	16	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4235" algn="l"/>
                          <a:tab pos="1151890" algn="l"/>
                          <a:tab pos="1440180" algn="l"/>
                          <a:tab pos="1727835" algn="l"/>
                          <a:tab pos="2016125" algn="l"/>
                          <a:tab pos="2304415" algn="l"/>
                          <a:tab pos="2592070" algn="l"/>
                          <a:tab pos="2879725" algn="l"/>
                          <a:tab pos="3167380" algn="l"/>
                          <a:tab pos="345567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	400	240	150	120	96	75	60	48	38	30	24	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3600" algn="l"/>
                          <a:tab pos="1151255" algn="l"/>
                          <a:tab pos="1438910" algn="l"/>
                          <a:tab pos="1727200" algn="l"/>
                          <a:tab pos="2016125" algn="l"/>
                          <a:tab pos="2303145" algn="l"/>
                          <a:tab pos="2591435" algn="l"/>
                          <a:tab pos="2879090" algn="l"/>
                          <a:tab pos="316738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667	400	250	200	160	125	100	80	63	50	40	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8290" algn="l"/>
                          <a:tab pos="575945" algn="l"/>
                          <a:tab pos="863600" algn="l"/>
                          <a:tab pos="1151255" algn="l"/>
                          <a:tab pos="1439545" algn="l"/>
                          <a:tab pos="1728470" algn="l"/>
                          <a:tab pos="2016125" algn="l"/>
                          <a:tab pos="2303780" algn="l"/>
                          <a:tab pos="2591435" algn="l"/>
                          <a:tab pos="287972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640	400	320	256	200	160	128	101	80	64	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0975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5489" algn="l"/>
                          <a:tab pos="2303145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625	500	400	312	250	200	159	125	100	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310" algn="l"/>
                          <a:tab pos="862965" algn="l"/>
                          <a:tab pos="1151255" algn="l"/>
                          <a:tab pos="1439545" algn="l"/>
                          <a:tab pos="1727200" algn="l"/>
                          <a:tab pos="2014855" algn="l"/>
                          <a:tab pos="2302510" algn="l"/>
                          <a:tab pos="2591435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875	700	560	437	350	280	222	175	140	112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2080">
                        <a:lnSpc>
                          <a:spcPts val="830"/>
                        </a:lnSpc>
                        <a:spcBef>
                          <a:spcPts val="10"/>
                        </a:spcBef>
                        <a:tabLst>
                          <a:tab pos="287020" algn="l"/>
                          <a:tab pos="575945" algn="l"/>
                          <a:tab pos="864235" algn="l"/>
                          <a:tab pos="1151890" algn="l"/>
                          <a:tab pos="1439545" algn="l"/>
                          <a:tab pos="1727200" algn="l"/>
                          <a:tab pos="2015489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760	594	475	380	301	237	190	152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717" y="1408302"/>
            <a:ext cx="324675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protegidos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uso</a:t>
            </a:r>
            <a:r>
              <a:rPr dirty="0" sz="800" spc="1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general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672" y="4777625"/>
            <a:ext cx="61334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F45: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uso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general en esquemas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66367" y="5324982"/>
            <a:ext cx="36588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635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Circuitos protegidos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interruptores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automáticos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Compact</a:t>
            </a:r>
            <a:r>
              <a:rPr dirty="0" baseline="25252" sz="825" spc="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multi 9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uso industrial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o doméstico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1247" y="7576959"/>
            <a:ext cx="64655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F46: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dirty="0" baseline="20202" sz="825" spc="-30" i="1">
                <a:solidFill>
                  <a:srgbClr val="231F20"/>
                </a:solidFill>
                <a:latin typeface="Arial"/>
                <a:cs typeface="Arial"/>
              </a:rPr>
              <a:t>(2)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502" y="9694214"/>
            <a:ext cx="6490335" cy="706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431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F47: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dirty="0" baseline="20202" sz="825" spc="-37" i="1">
                <a:solidFill>
                  <a:srgbClr val="231F20"/>
                </a:solidFill>
                <a:latin typeface="Arial"/>
                <a:cs typeface="Arial"/>
              </a:rPr>
              <a:t>(2)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5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50">
              <a:latin typeface="Times New Roman"/>
              <a:cs typeface="Times New Roman"/>
            </a:endParaRPr>
          </a:p>
          <a:p>
            <a:pPr marL="184150" indent="-134620">
              <a:lnSpc>
                <a:spcPct val="100000"/>
              </a:lnSpc>
              <a:buAutoNum type="arabicParenBoth"/>
              <a:tabLst>
                <a:tab pos="1847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Productos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Merlin Gerin.</a:t>
            </a:r>
            <a:endParaRPr sz="700">
              <a:latin typeface="Arial"/>
              <a:cs typeface="Arial"/>
            </a:endParaRPr>
          </a:p>
          <a:p>
            <a:pPr marL="50165" marR="4326890">
              <a:lnSpc>
                <a:spcPct val="100000"/>
              </a:lnSpc>
              <a:spcBef>
                <a:spcPts val="145"/>
              </a:spcBef>
              <a:buAutoNum type="arabicParenBoth"/>
              <a:tabLst>
                <a:tab pos="184150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definición de los interruptores automáticos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B, consultar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4.2.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7246" y="3462464"/>
            <a:ext cx="6473190" cy="0"/>
          </a:xfrm>
          <a:custGeom>
            <a:avLst/>
            <a:gdLst/>
            <a:ahLst/>
            <a:cxnLst/>
            <a:rect l="l" t="t" r="r" b="b"/>
            <a:pathLst>
              <a:path w="6473190" h="0">
                <a:moveTo>
                  <a:pt x="0" y="0"/>
                </a:moveTo>
                <a:lnTo>
                  <a:pt x="647319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7246" y="6691439"/>
            <a:ext cx="2476500" cy="0"/>
          </a:xfrm>
          <a:custGeom>
            <a:avLst/>
            <a:gdLst/>
            <a:ahLst/>
            <a:cxnLst/>
            <a:rect l="l" t="t" r="r" b="b"/>
            <a:pathLst>
              <a:path w="2476500" h="0">
                <a:moveTo>
                  <a:pt x="0" y="0"/>
                </a:moveTo>
                <a:lnTo>
                  <a:pt x="247650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95276" y="4920132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52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95276" y="5317235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38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5276" y="5626404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3004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33262" y="4921135"/>
            <a:ext cx="1041400" cy="0"/>
          </a:xfrm>
          <a:custGeom>
            <a:avLst/>
            <a:gdLst/>
            <a:ahLst/>
            <a:cxnLst/>
            <a:rect l="l" t="t" r="r" b="b"/>
            <a:pathLst>
              <a:path w="1041400" h="0">
                <a:moveTo>
                  <a:pt x="0" y="0"/>
                </a:moveTo>
                <a:lnTo>
                  <a:pt x="1041222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3339" y="4921135"/>
            <a:ext cx="52705" cy="0"/>
          </a:xfrm>
          <a:custGeom>
            <a:avLst/>
            <a:gdLst/>
            <a:ahLst/>
            <a:cxnLst/>
            <a:rect l="l" t="t" r="r" b="b"/>
            <a:pathLst>
              <a:path w="52705" h="0">
                <a:moveTo>
                  <a:pt x="0" y="0"/>
                </a:moveTo>
                <a:lnTo>
                  <a:pt x="5234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449573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7246" y="8682164"/>
            <a:ext cx="2476500" cy="0"/>
          </a:xfrm>
          <a:custGeom>
            <a:avLst/>
            <a:gdLst/>
            <a:ahLst/>
            <a:cxnLst/>
            <a:rect l="l" t="t" r="r" b="b"/>
            <a:pathLst>
              <a:path w="2476500" h="0">
                <a:moveTo>
                  <a:pt x="0" y="0"/>
                </a:moveTo>
                <a:lnTo>
                  <a:pt x="247650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41913" y="4845418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 h="0">
                <a:moveTo>
                  <a:pt x="0" y="0"/>
                </a:moveTo>
                <a:lnTo>
                  <a:pt x="14958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343473" y="1616455"/>
          <a:ext cx="4915535" cy="1362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40"/>
                <a:gridCol w="244475"/>
                <a:gridCol w="318134"/>
                <a:gridCol w="264159"/>
                <a:gridCol w="288290"/>
                <a:gridCol w="288289"/>
                <a:gridCol w="288289"/>
                <a:gridCol w="288289"/>
                <a:gridCol w="288289"/>
                <a:gridCol w="288289"/>
                <a:gridCol w="288289"/>
                <a:gridCol w="288925"/>
                <a:gridCol w="288925"/>
                <a:gridCol w="288925"/>
                <a:gridCol w="288925"/>
                <a:gridCol w="288289"/>
                <a:gridCol w="359410"/>
              </a:tblGrid>
              <a:tr h="116078">
                <a:tc>
                  <a:txBody>
                    <a:bodyPr/>
                    <a:lstStyle/>
                    <a:p>
                      <a:pPr marL="17145">
                        <a:lnSpc>
                          <a:spcPts val="730"/>
                        </a:lnSpc>
                        <a:spcBef>
                          <a:spcPts val="85"/>
                        </a:spcBef>
                      </a:pPr>
                      <a:r>
                        <a:rPr dirty="0" baseline="11904" sz="1050" spc="-22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5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1079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78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85"/>
                        </a:lnSpc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ente</a:t>
                      </a:r>
                      <a:r>
                        <a:rPr dirty="0" sz="700" spc="-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78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minal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C8E4D3"/>
                    </a:solidFill>
                  </a:tcPr>
                </a:tc>
              </a:tr>
              <a:tr h="1252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r>
                        <a:rPr dirty="0" baseline="22222" sz="7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C8E4D3"/>
                    </a:solidFill>
                  </a:tcPr>
                </a:tc>
              </a:tr>
              <a:tr h="123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16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319405" algn="l"/>
                          <a:tab pos="607695" algn="l"/>
                          <a:tab pos="895350" algn="l"/>
                          <a:tab pos="1183640" algn="l"/>
                          <a:tab pos="1471295" algn="l"/>
                          <a:tab pos="1759585" algn="l"/>
                          <a:tab pos="2047239" algn="l"/>
                          <a:tab pos="2335530" algn="l"/>
                          <a:tab pos="2623185" algn="l"/>
                          <a:tab pos="2910840" algn="l"/>
                          <a:tab pos="3199765" algn="l"/>
                          <a:tab pos="3487420" algn="l"/>
                          <a:tab pos="3775710" algn="l"/>
                          <a:tab pos="4063365" algn="l"/>
                          <a:tab pos="4351020" algn="l"/>
                        </a:tabLst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429	214	143	107	71	43	27	21	17	13	11	9	7	5	4	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381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952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476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2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183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91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1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848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271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1259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8588" y="3158159"/>
            <a:ext cx="646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F48: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metros)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diferentes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tamaños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conductores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cobre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nominales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15" i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dirty="0" baseline="20202" sz="825" spc="-37" i="1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230/240 </a:t>
            </a:r>
            <a:r>
              <a:rPr dirty="0" sz="700" spc="-40" i="1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monofásico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m =</a:t>
            </a:r>
            <a:r>
              <a:rPr dirty="0" sz="700" spc="-5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1.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F29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4220" y="4921135"/>
            <a:ext cx="306705" cy="1026794"/>
          </a:xfrm>
          <a:custGeom>
            <a:avLst/>
            <a:gdLst/>
            <a:ahLst/>
            <a:cxnLst/>
            <a:rect l="l" t="t" r="r" b="b"/>
            <a:pathLst>
              <a:path w="306705" h="1026795">
                <a:moveTo>
                  <a:pt x="0" y="0"/>
                </a:moveTo>
                <a:lnTo>
                  <a:pt x="306247" y="0"/>
                </a:lnTo>
                <a:lnTo>
                  <a:pt x="306247" y="10263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711392" y="5789409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92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1838" y="4920132"/>
            <a:ext cx="1146175" cy="869315"/>
          </a:xfrm>
          <a:custGeom>
            <a:avLst/>
            <a:gdLst/>
            <a:ahLst/>
            <a:cxnLst/>
            <a:rect l="l" t="t" r="r" b="b"/>
            <a:pathLst>
              <a:path w="1146175" h="869314">
                <a:moveTo>
                  <a:pt x="1145908" y="0"/>
                </a:moveTo>
                <a:lnTo>
                  <a:pt x="1145908" y="869276"/>
                </a:lnTo>
                <a:lnTo>
                  <a:pt x="0" y="86927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67769" y="5028793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4">
                <a:moveTo>
                  <a:pt x="0" y="91371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3822" y="4799202"/>
            <a:ext cx="401916" cy="235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97627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51957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60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21909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641745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696088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60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66027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530821" y="594646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585165" y="6001778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555104" y="597413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2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5539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5539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5759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5759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82414" y="6039380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5873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A1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538213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38213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604" y="197573"/>
                </a:lnTo>
                <a:lnTo>
                  <a:pt x="114604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440435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40435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42927" y="5119661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45124" y="5446623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781"/>
                </a:lnTo>
                <a:lnTo>
                  <a:pt x="0" y="179781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35688" y="4861851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92"/>
                </a:moveTo>
                <a:lnTo>
                  <a:pt x="197573" y="114592"/>
                </a:lnTo>
                <a:lnTo>
                  <a:pt x="197573" y="0"/>
                </a:lnTo>
                <a:lnTo>
                  <a:pt x="0" y="0"/>
                </a:lnTo>
                <a:lnTo>
                  <a:pt x="0" y="114592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39118" y="4877663"/>
            <a:ext cx="141605" cy="84455"/>
          </a:xfrm>
          <a:custGeom>
            <a:avLst/>
            <a:gdLst/>
            <a:ahLst/>
            <a:cxnLst/>
            <a:rect l="l" t="t" r="r" b="b"/>
            <a:pathLst>
              <a:path w="141605" h="84454">
                <a:moveTo>
                  <a:pt x="141262" y="42468"/>
                </a:moveTo>
                <a:lnTo>
                  <a:pt x="42481" y="42468"/>
                </a:lnTo>
                <a:lnTo>
                  <a:pt x="0" y="0"/>
                </a:lnTo>
                <a:lnTo>
                  <a:pt x="42481" y="42468"/>
                </a:lnTo>
                <a:lnTo>
                  <a:pt x="977" y="83959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7749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37749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98996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60"/>
                </a:lnTo>
                <a:lnTo>
                  <a:pt x="26670" y="35560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989966" y="4901374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60"/>
                </a:lnTo>
                <a:lnTo>
                  <a:pt x="17780" y="35560"/>
                </a:lnTo>
                <a:lnTo>
                  <a:pt x="8902" y="35560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77496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77496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90653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690653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48998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48998" y="577062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288315" y="6116370"/>
            <a:ext cx="622935" cy="69215"/>
          </a:xfrm>
          <a:custGeom>
            <a:avLst/>
            <a:gdLst/>
            <a:ahLst/>
            <a:cxnLst/>
            <a:rect l="l" t="t" r="r" b="b"/>
            <a:pathLst>
              <a:path w="622935" h="69214">
                <a:moveTo>
                  <a:pt x="622350" y="0"/>
                </a:moveTo>
                <a:lnTo>
                  <a:pt x="587756" y="34569"/>
                </a:lnTo>
                <a:lnTo>
                  <a:pt x="345744" y="34569"/>
                </a:lnTo>
                <a:lnTo>
                  <a:pt x="311175" y="69138"/>
                </a:lnTo>
                <a:lnTo>
                  <a:pt x="276593" y="34569"/>
                </a:lnTo>
                <a:lnTo>
                  <a:pt x="34556" y="34569"/>
                </a:ln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08774" y="5200738"/>
            <a:ext cx="267347" cy="211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284352" y="4843093"/>
            <a:ext cx="0" cy="1410970"/>
          </a:xfrm>
          <a:custGeom>
            <a:avLst/>
            <a:gdLst/>
            <a:ahLst/>
            <a:cxnLst/>
            <a:rect l="l" t="t" r="r" b="b"/>
            <a:pathLst>
              <a:path w="0" h="1410970">
                <a:moveTo>
                  <a:pt x="0" y="1410576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268402" y="5986615"/>
            <a:ext cx="768350" cy="34353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 marR="90170">
              <a:lnSpc>
                <a:spcPct val="100000"/>
              </a:lnSpc>
              <a:spcBef>
                <a:spcPts val="509"/>
              </a:spcBef>
            </a:pPr>
            <a:r>
              <a:rPr dirty="0" baseline="15873" sz="1050" spc="-7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A2</a:t>
            </a:r>
            <a:endParaRPr sz="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9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remota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4546" y="6494017"/>
            <a:ext cx="13938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F49: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separada.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89981" y="7123810"/>
            <a:ext cx="1486535" cy="868680"/>
          </a:xfrm>
          <a:custGeom>
            <a:avLst/>
            <a:gdLst/>
            <a:ahLst/>
            <a:cxnLst/>
            <a:rect l="l" t="t" r="r" b="b"/>
            <a:pathLst>
              <a:path w="1486535" h="868679">
                <a:moveTo>
                  <a:pt x="121488" y="0"/>
                </a:moveTo>
                <a:lnTo>
                  <a:pt x="1486496" y="0"/>
                </a:lnTo>
                <a:lnTo>
                  <a:pt x="1486496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546800" y="7123810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546800" y="7460614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18427" y="7992008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18366" y="7008241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7"/>
                </a:lnTo>
                <a:lnTo>
                  <a:pt x="32843" y="32840"/>
                </a:lnTo>
                <a:lnTo>
                  <a:pt x="8828" y="68338"/>
                </a:lnTo>
                <a:lnTo>
                  <a:pt x="0" y="111620"/>
                </a:lnTo>
                <a:lnTo>
                  <a:pt x="8828" y="154889"/>
                </a:lnTo>
                <a:lnTo>
                  <a:pt x="32843" y="190384"/>
                </a:lnTo>
                <a:lnTo>
                  <a:pt x="68338" y="214399"/>
                </a:lnTo>
                <a:lnTo>
                  <a:pt x="111607" y="223227"/>
                </a:lnTo>
                <a:lnTo>
                  <a:pt x="154883" y="214399"/>
                </a:lnTo>
                <a:lnTo>
                  <a:pt x="190382" y="190384"/>
                </a:lnTo>
                <a:lnTo>
                  <a:pt x="194576" y="184185"/>
                </a:lnTo>
                <a:lnTo>
                  <a:pt x="174754" y="154889"/>
                </a:lnTo>
                <a:lnTo>
                  <a:pt x="165925" y="111620"/>
                </a:lnTo>
                <a:lnTo>
                  <a:pt x="174754" y="68338"/>
                </a:lnTo>
                <a:lnTo>
                  <a:pt x="194576" y="39039"/>
                </a:lnTo>
                <a:lnTo>
                  <a:pt x="190382" y="32840"/>
                </a:lnTo>
                <a:lnTo>
                  <a:pt x="154883" y="8827"/>
                </a:lnTo>
                <a:lnTo>
                  <a:pt x="111607" y="0"/>
                </a:lnTo>
                <a:close/>
              </a:path>
              <a:path w="389255" h="223520">
                <a:moveTo>
                  <a:pt x="277545" y="0"/>
                </a:moveTo>
                <a:lnTo>
                  <a:pt x="234269" y="8827"/>
                </a:lnTo>
                <a:lnTo>
                  <a:pt x="198770" y="32840"/>
                </a:lnTo>
                <a:lnTo>
                  <a:pt x="194576" y="39039"/>
                </a:lnTo>
                <a:lnTo>
                  <a:pt x="214399" y="68338"/>
                </a:lnTo>
                <a:lnTo>
                  <a:pt x="223227" y="111620"/>
                </a:lnTo>
                <a:lnTo>
                  <a:pt x="214399" y="154889"/>
                </a:lnTo>
                <a:lnTo>
                  <a:pt x="194576" y="184185"/>
                </a:lnTo>
                <a:lnTo>
                  <a:pt x="198770" y="190384"/>
                </a:lnTo>
                <a:lnTo>
                  <a:pt x="234269" y="214399"/>
                </a:lnTo>
                <a:lnTo>
                  <a:pt x="277545" y="223227"/>
                </a:lnTo>
                <a:lnTo>
                  <a:pt x="320821" y="214399"/>
                </a:lnTo>
                <a:lnTo>
                  <a:pt x="356320" y="190384"/>
                </a:lnTo>
                <a:lnTo>
                  <a:pt x="380337" y="154889"/>
                </a:lnTo>
                <a:lnTo>
                  <a:pt x="389166" y="111620"/>
                </a:lnTo>
                <a:lnTo>
                  <a:pt x="380337" y="68338"/>
                </a:lnTo>
                <a:lnTo>
                  <a:pt x="356320" y="32840"/>
                </a:lnTo>
                <a:lnTo>
                  <a:pt x="320821" y="8827"/>
                </a:lnTo>
                <a:lnTo>
                  <a:pt x="277545" y="0"/>
                </a:lnTo>
                <a:close/>
              </a:path>
              <a:path w="389255" h="223520">
                <a:moveTo>
                  <a:pt x="194576" y="39039"/>
                </a:moveTo>
                <a:lnTo>
                  <a:pt x="174754" y="68338"/>
                </a:lnTo>
                <a:lnTo>
                  <a:pt x="165925" y="111620"/>
                </a:lnTo>
                <a:lnTo>
                  <a:pt x="174754" y="154889"/>
                </a:lnTo>
                <a:lnTo>
                  <a:pt x="194576" y="184185"/>
                </a:lnTo>
                <a:lnTo>
                  <a:pt x="214399" y="154889"/>
                </a:lnTo>
                <a:lnTo>
                  <a:pt x="223227" y="111620"/>
                </a:lnTo>
                <a:lnTo>
                  <a:pt x="214399" y="68338"/>
                </a:lnTo>
                <a:lnTo>
                  <a:pt x="194576" y="39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2016" y="7001891"/>
            <a:ext cx="401866" cy="235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95912" y="7231468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24116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24116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226339" y="764926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226339" y="7649260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84583" y="7263079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35"/>
                </a:moveTo>
                <a:lnTo>
                  <a:pt x="114566" y="197535"/>
                </a:lnTo>
                <a:lnTo>
                  <a:pt x="114566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63832" y="706454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63832" y="7064540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60924" y="7074001"/>
            <a:ext cx="153936" cy="96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29033" y="710406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44"/>
                </a:lnTo>
                <a:lnTo>
                  <a:pt x="8890" y="35547"/>
                </a:lnTo>
                <a:lnTo>
                  <a:pt x="26657" y="35547"/>
                </a:lnTo>
                <a:lnTo>
                  <a:pt x="35547" y="26644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529033" y="710406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44"/>
                </a:lnTo>
                <a:lnTo>
                  <a:pt x="26657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99657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99657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77154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77154" y="797322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59145" y="7651229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19" h="152400">
                <a:moveTo>
                  <a:pt x="0" y="144221"/>
                </a:moveTo>
                <a:lnTo>
                  <a:pt x="0" y="0"/>
                </a:lnTo>
                <a:lnTo>
                  <a:pt x="375323" y="0"/>
                </a:lnTo>
                <a:lnTo>
                  <a:pt x="375323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529033" y="762951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57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529033" y="762951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57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283656" y="7762430"/>
            <a:ext cx="147027" cy="2501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660960" y="7762430"/>
            <a:ext cx="147027" cy="2501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99149" y="7932737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1915" y="276555"/>
                </a:moveTo>
                <a:lnTo>
                  <a:pt x="1057997" y="298513"/>
                </a:lnTo>
                <a:lnTo>
                  <a:pt x="1053624" y="317400"/>
                </a:lnTo>
                <a:lnTo>
                  <a:pt x="1039737" y="333158"/>
                </a:lnTo>
                <a:lnTo>
                  <a:pt x="1017278" y="345731"/>
                </a:lnTo>
                <a:lnTo>
                  <a:pt x="987187" y="355061"/>
                </a:lnTo>
                <a:lnTo>
                  <a:pt x="950407" y="361093"/>
                </a:lnTo>
                <a:lnTo>
                  <a:pt x="907879" y="363770"/>
                </a:lnTo>
                <a:lnTo>
                  <a:pt x="860545" y="363034"/>
                </a:lnTo>
                <a:lnTo>
                  <a:pt x="809345" y="358829"/>
                </a:lnTo>
                <a:lnTo>
                  <a:pt x="755221" y="351098"/>
                </a:lnTo>
                <a:lnTo>
                  <a:pt x="699114" y="339785"/>
                </a:lnTo>
                <a:lnTo>
                  <a:pt x="641967" y="324832"/>
                </a:lnTo>
                <a:lnTo>
                  <a:pt x="584720" y="306184"/>
                </a:lnTo>
                <a:lnTo>
                  <a:pt x="552885" y="300374"/>
                </a:lnTo>
                <a:lnTo>
                  <a:pt x="509614" y="299879"/>
                </a:lnTo>
                <a:lnTo>
                  <a:pt x="457691" y="303437"/>
                </a:lnTo>
                <a:lnTo>
                  <a:pt x="399901" y="309787"/>
                </a:lnTo>
                <a:lnTo>
                  <a:pt x="339029" y="317666"/>
                </a:lnTo>
                <a:lnTo>
                  <a:pt x="277861" y="325812"/>
                </a:lnTo>
                <a:lnTo>
                  <a:pt x="219182" y="332963"/>
                </a:lnTo>
                <a:lnTo>
                  <a:pt x="165777" y="337857"/>
                </a:lnTo>
                <a:lnTo>
                  <a:pt x="120430" y="339232"/>
                </a:lnTo>
                <a:lnTo>
                  <a:pt x="85928" y="335826"/>
                </a:lnTo>
                <a:lnTo>
                  <a:pt x="58851" y="323992"/>
                </a:lnTo>
                <a:lnTo>
                  <a:pt x="43214" y="303883"/>
                </a:lnTo>
                <a:lnTo>
                  <a:pt x="36672" y="277100"/>
                </a:lnTo>
                <a:lnTo>
                  <a:pt x="36878" y="245246"/>
                </a:lnTo>
                <a:lnTo>
                  <a:pt x="41488" y="209921"/>
                </a:lnTo>
                <a:lnTo>
                  <a:pt x="48155" y="172727"/>
                </a:lnTo>
                <a:lnTo>
                  <a:pt x="54533" y="135266"/>
                </a:lnTo>
                <a:lnTo>
                  <a:pt x="58277" y="99139"/>
                </a:lnTo>
                <a:lnTo>
                  <a:pt x="57042" y="65947"/>
                </a:lnTo>
                <a:lnTo>
                  <a:pt x="48481" y="37292"/>
                </a:lnTo>
                <a:lnTo>
                  <a:pt x="30249" y="14776"/>
                </a:ln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524636" y="7907070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47" y="274573"/>
                </a:moveTo>
                <a:lnTo>
                  <a:pt x="11836" y="114553"/>
                </a:lnTo>
                <a:lnTo>
                  <a:pt x="0" y="40474"/>
                </a:lnTo>
                <a:lnTo>
                  <a:pt x="172834" y="2946"/>
                </a:lnTo>
                <a:lnTo>
                  <a:pt x="199517" y="7886"/>
                </a:lnTo>
                <a:lnTo>
                  <a:pt x="264680" y="0"/>
                </a:lnTo>
                <a:lnTo>
                  <a:pt x="271602" y="14808"/>
                </a:lnTo>
                <a:lnTo>
                  <a:pt x="313093" y="5918"/>
                </a:lnTo>
                <a:lnTo>
                  <a:pt x="322973" y="32588"/>
                </a:lnTo>
                <a:lnTo>
                  <a:pt x="281482" y="41465"/>
                </a:lnTo>
                <a:lnTo>
                  <a:pt x="286410" y="56273"/>
                </a:lnTo>
                <a:lnTo>
                  <a:pt x="219252" y="67157"/>
                </a:lnTo>
                <a:lnTo>
                  <a:pt x="194576" y="81965"/>
                </a:lnTo>
                <a:lnTo>
                  <a:pt x="120497" y="101726"/>
                </a:lnTo>
                <a:lnTo>
                  <a:pt x="113576" y="151117"/>
                </a:lnTo>
                <a:lnTo>
                  <a:pt x="158013" y="254812"/>
                </a:lnTo>
                <a:lnTo>
                  <a:pt x="83947" y="274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664895" y="8003844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14" y="27660"/>
                </a:lnTo>
                <a:lnTo>
                  <a:pt x="4927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842670" y="7900148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80" h="24765">
                <a:moveTo>
                  <a:pt x="0" y="24688"/>
                </a:moveTo>
                <a:lnTo>
                  <a:pt x="10666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545515" y="7909178"/>
            <a:ext cx="142925" cy="718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618464" y="8171763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618464" y="8171763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456998" y="7839481"/>
            <a:ext cx="164312" cy="1154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54141" y="7350061"/>
            <a:ext cx="267309" cy="2111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50573" y="8172754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80621" y="820040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826291" y="814509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773076" y="8172754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803124" y="8200402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748793" y="8145094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534546" y="8484742"/>
            <a:ext cx="23272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F50: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 corriente.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127734" y="3586124"/>
            <a:ext cx="3918585" cy="172021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4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endParaRPr sz="800">
              <a:latin typeface="Arial"/>
              <a:cs typeface="Arial"/>
            </a:endParaRPr>
          </a:p>
          <a:p>
            <a:pPr marL="76835" marR="225425">
              <a:lnSpc>
                <a:spcPct val="100000"/>
              </a:lnSpc>
              <a:spcBef>
                <a:spcPts val="14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protegido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B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y se compone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de aluminio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(PEN)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25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76835" marR="895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¿Cuál es 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debajo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garantizada la 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magnético instantáneo del interruptor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automático?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F46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indica, para 50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de 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tipo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B,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Times New Roman"/>
              <a:cs typeface="Times New Roman"/>
            </a:endParaRPr>
          </a:p>
          <a:p>
            <a:pPr marL="76200">
              <a:lnSpc>
                <a:spcPts val="89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que debe aplicarse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0,42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10" i="1">
                <a:latin typeface="Arial"/>
                <a:cs typeface="Arial"/>
              </a:rPr>
              <a:t>m = </a:t>
            </a:r>
            <a:r>
              <a:rPr dirty="0" baseline="41666" sz="1200" spc="-30" i="1">
                <a:latin typeface="Arial"/>
                <a:cs typeface="Arial"/>
              </a:rPr>
              <a:t>S</a:t>
            </a:r>
            <a:r>
              <a:rPr dirty="0" baseline="49382" sz="675" spc="-30"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2).</a:t>
            </a:r>
            <a:endParaRPr sz="800">
              <a:latin typeface="Arial"/>
              <a:cs typeface="Arial"/>
            </a:endParaRPr>
          </a:p>
          <a:p>
            <a:pPr algn="r" marR="462280">
              <a:lnSpc>
                <a:spcPts val="890"/>
              </a:lnSpc>
            </a:pPr>
            <a:r>
              <a:rPr dirty="0" baseline="13888" sz="1200" spc="-142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1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siguiente:</a:t>
            </a:r>
            <a:endParaRPr sz="800">
              <a:latin typeface="Arial"/>
              <a:cs typeface="Arial"/>
            </a:endParaRPr>
          </a:p>
          <a:p>
            <a:pPr marL="76835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0,42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253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65859" y="5383783"/>
            <a:ext cx="3889375" cy="117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2540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Caso particular en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conductoras 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expuestas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conectadas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 mediante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 tierra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separada</a:t>
            </a:r>
            <a:endParaRPr sz="10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3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proporcionarse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 origen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alimente un aparato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aparatos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cuyas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expuestas estén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independiente.</a:t>
            </a:r>
            <a:endParaRPr sz="800">
              <a:latin typeface="Arial"/>
              <a:cs typeface="Arial"/>
            </a:endParaRPr>
          </a:p>
          <a:p>
            <a:pPr marL="38735" marR="3054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DDR debe adaptarse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A2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Consultar las especificaciones aplicables al esquema</a:t>
            </a:r>
            <a:r>
              <a:rPr dirty="0" sz="8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TT.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65859" y="6822947"/>
            <a:ext cx="3867150" cy="2441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6.3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alta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1200">
              <a:latin typeface="Arial"/>
              <a:cs typeface="Arial"/>
            </a:endParaRPr>
          </a:p>
          <a:p>
            <a:pPr marL="38735" marR="47625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alta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casos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):</a:t>
            </a:r>
            <a:endParaRPr sz="800">
              <a:latin typeface="Arial"/>
              <a:cs typeface="Arial"/>
            </a:endParaRPr>
          </a:p>
          <a:p>
            <a:pPr marL="38735" marR="8636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 marR="50736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 marR="64262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lugares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trabajo, 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ferias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7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(obligatoria si 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38735" marR="25336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26928" y="10036555"/>
            <a:ext cx="2484755" cy="363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59410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1466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definición de los interruptores automáticos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B, consultar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4.2.</a:t>
            </a:r>
            <a:endParaRPr sz="700">
              <a:latin typeface="Arial"/>
              <a:cs typeface="Arial"/>
            </a:endParaRPr>
          </a:p>
          <a:p>
            <a:pPr marL="142875" indent="-130810">
              <a:lnSpc>
                <a:spcPct val="100000"/>
              </a:lnSpc>
              <a:spcBef>
                <a:spcPts val="140"/>
              </a:spcBef>
              <a:buAutoNum type="arabicParenBoth"/>
              <a:tabLst>
                <a:tab pos="143510" algn="l"/>
              </a:tabLst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Estos casos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tratan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detalle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capítulo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apartado</a:t>
            </a:r>
            <a:r>
              <a:rPr dirty="0" sz="7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3.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581818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70880" y="542836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773537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5214" y="6112306"/>
            <a:ext cx="2111375" cy="0"/>
          </a:xfrm>
          <a:custGeom>
            <a:avLst/>
            <a:gdLst/>
            <a:ahLst/>
            <a:cxnLst/>
            <a:rect l="l" t="t" r="r" b="b"/>
            <a:pathLst>
              <a:path w="2111375" h="0">
                <a:moveTo>
                  <a:pt x="0" y="0"/>
                </a:moveTo>
                <a:lnTo>
                  <a:pt x="21113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372" y="975506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372" y="394633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4086" y="1028426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4086" y="8546147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1386" y="212597"/>
            <a:ext cx="34912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6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 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TN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0253" y="4351553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80" h="868679">
                <a:moveTo>
                  <a:pt x="121500" y="0"/>
                </a:moveTo>
                <a:lnTo>
                  <a:pt x="627291" y="0"/>
                </a:lnTo>
                <a:lnTo>
                  <a:pt x="627291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66053" y="4351553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4" h="868679">
                <a:moveTo>
                  <a:pt x="816952" y="0"/>
                </a:moveTo>
                <a:lnTo>
                  <a:pt x="816952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08587" y="4235957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33" y="0"/>
                </a:moveTo>
                <a:lnTo>
                  <a:pt x="68354" y="8829"/>
                </a:lnTo>
                <a:lnTo>
                  <a:pt x="32851" y="32846"/>
                </a:lnTo>
                <a:lnTo>
                  <a:pt x="8830" y="68349"/>
                </a:lnTo>
                <a:lnTo>
                  <a:pt x="0" y="111633"/>
                </a:lnTo>
                <a:lnTo>
                  <a:pt x="8830" y="154916"/>
                </a:lnTo>
                <a:lnTo>
                  <a:pt x="32851" y="190419"/>
                </a:lnTo>
                <a:lnTo>
                  <a:pt x="68354" y="214436"/>
                </a:lnTo>
                <a:lnTo>
                  <a:pt x="111633" y="223266"/>
                </a:lnTo>
                <a:lnTo>
                  <a:pt x="154916" y="214436"/>
                </a:lnTo>
                <a:lnTo>
                  <a:pt x="190419" y="190419"/>
                </a:lnTo>
                <a:lnTo>
                  <a:pt x="194614" y="184216"/>
                </a:lnTo>
                <a:lnTo>
                  <a:pt x="174792" y="154916"/>
                </a:lnTo>
                <a:lnTo>
                  <a:pt x="165963" y="111633"/>
                </a:lnTo>
                <a:lnTo>
                  <a:pt x="174792" y="68349"/>
                </a:lnTo>
                <a:lnTo>
                  <a:pt x="194614" y="39049"/>
                </a:lnTo>
                <a:lnTo>
                  <a:pt x="190419" y="32846"/>
                </a:lnTo>
                <a:lnTo>
                  <a:pt x="154916" y="8829"/>
                </a:lnTo>
                <a:lnTo>
                  <a:pt x="111633" y="0"/>
                </a:lnTo>
                <a:close/>
              </a:path>
              <a:path w="389255" h="223520">
                <a:moveTo>
                  <a:pt x="277596" y="0"/>
                </a:moveTo>
                <a:lnTo>
                  <a:pt x="234313" y="8829"/>
                </a:lnTo>
                <a:lnTo>
                  <a:pt x="198810" y="32846"/>
                </a:lnTo>
                <a:lnTo>
                  <a:pt x="194614" y="39049"/>
                </a:lnTo>
                <a:lnTo>
                  <a:pt x="214436" y="68349"/>
                </a:lnTo>
                <a:lnTo>
                  <a:pt x="223266" y="111633"/>
                </a:lnTo>
                <a:lnTo>
                  <a:pt x="214436" y="154916"/>
                </a:lnTo>
                <a:lnTo>
                  <a:pt x="194614" y="184216"/>
                </a:lnTo>
                <a:lnTo>
                  <a:pt x="198810" y="190419"/>
                </a:lnTo>
                <a:lnTo>
                  <a:pt x="234313" y="214436"/>
                </a:lnTo>
                <a:lnTo>
                  <a:pt x="277596" y="223266"/>
                </a:lnTo>
                <a:lnTo>
                  <a:pt x="320874" y="214436"/>
                </a:lnTo>
                <a:lnTo>
                  <a:pt x="356377" y="190419"/>
                </a:lnTo>
                <a:lnTo>
                  <a:pt x="380398" y="154916"/>
                </a:lnTo>
                <a:lnTo>
                  <a:pt x="389229" y="111633"/>
                </a:lnTo>
                <a:lnTo>
                  <a:pt x="380398" y="68349"/>
                </a:lnTo>
                <a:lnTo>
                  <a:pt x="356377" y="32846"/>
                </a:lnTo>
                <a:lnTo>
                  <a:pt x="320874" y="8829"/>
                </a:lnTo>
                <a:lnTo>
                  <a:pt x="277596" y="0"/>
                </a:lnTo>
                <a:close/>
              </a:path>
              <a:path w="389255" h="223520">
                <a:moveTo>
                  <a:pt x="194614" y="39049"/>
                </a:moveTo>
                <a:lnTo>
                  <a:pt x="174792" y="68349"/>
                </a:lnTo>
                <a:lnTo>
                  <a:pt x="165963" y="111633"/>
                </a:lnTo>
                <a:lnTo>
                  <a:pt x="174792" y="154916"/>
                </a:lnTo>
                <a:lnTo>
                  <a:pt x="194614" y="184216"/>
                </a:lnTo>
                <a:lnTo>
                  <a:pt x="214436" y="154916"/>
                </a:lnTo>
                <a:lnTo>
                  <a:pt x="223266" y="111633"/>
                </a:lnTo>
                <a:lnTo>
                  <a:pt x="214436" y="68349"/>
                </a:lnTo>
                <a:lnTo>
                  <a:pt x="194614" y="390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86184" y="4459223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02237" y="4229607"/>
            <a:ext cx="401929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55182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55182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92" y="197573"/>
                </a:lnTo>
                <a:lnTo>
                  <a:pt x="114592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57379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57379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25716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25716" y="4550117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54116" y="4292282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54116" y="4292282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73" y="114579"/>
                </a:lnTo>
                <a:lnTo>
                  <a:pt x="197573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51183" y="4301718"/>
            <a:ext cx="153962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484824" y="433179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84824" y="433179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6741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6741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15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127901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127901" y="4877104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335" y="0"/>
                </a:lnTo>
                <a:lnTo>
                  <a:pt x="298335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507544" y="4351553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394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265226" y="433179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65226" y="4331791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91325" y="4640071"/>
            <a:ext cx="267334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9272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92723" y="52011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16537" y="537303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9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40832" y="5400700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558204" y="4926234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92799" y="4281411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26672" y="5620765"/>
            <a:ext cx="17087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235167" y="62319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35167" y="623195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79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43537" y="636049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43537" y="636049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45214" y="6246786"/>
            <a:ext cx="2111375" cy="0"/>
          </a:xfrm>
          <a:custGeom>
            <a:avLst/>
            <a:gdLst/>
            <a:ahLst/>
            <a:cxnLst/>
            <a:rect l="l" t="t" r="r" b="b"/>
            <a:pathLst>
              <a:path w="2111375" h="0">
                <a:moveTo>
                  <a:pt x="0" y="0"/>
                </a:moveTo>
                <a:lnTo>
                  <a:pt x="211134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45214" y="6376301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 h="0">
                <a:moveTo>
                  <a:pt x="0" y="0"/>
                </a:moveTo>
                <a:lnTo>
                  <a:pt x="1620418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61317" y="7038276"/>
            <a:ext cx="459740" cy="207645"/>
          </a:xfrm>
          <a:custGeom>
            <a:avLst/>
            <a:gdLst/>
            <a:ahLst/>
            <a:cxnLst/>
            <a:rect l="l" t="t" r="r" b="b"/>
            <a:pathLst>
              <a:path w="459740" h="207645">
                <a:moveTo>
                  <a:pt x="0" y="0"/>
                </a:moveTo>
                <a:lnTo>
                  <a:pt x="459333" y="0"/>
                </a:lnTo>
                <a:lnTo>
                  <a:pt x="459333" y="207492"/>
                </a:lnTo>
                <a:lnTo>
                  <a:pt x="0" y="20749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61317" y="6386194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603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1378840" y="6459799"/>
            <a:ext cx="5899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00" spc="-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spc="-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3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397382" y="6283785"/>
            <a:ext cx="42608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 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91361" y="6726081"/>
            <a:ext cx="91757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Gran longitud de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cable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45518" y="702246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57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70"/>
                </a:lnTo>
                <a:lnTo>
                  <a:pt x="8877" y="35585"/>
                </a:lnTo>
                <a:lnTo>
                  <a:pt x="26657" y="35585"/>
                </a:lnTo>
                <a:lnTo>
                  <a:pt x="35547" y="26670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45518" y="7022465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70"/>
                </a:lnTo>
                <a:lnTo>
                  <a:pt x="26657" y="35585"/>
                </a:lnTo>
                <a:lnTo>
                  <a:pt x="17780" y="35585"/>
                </a:lnTo>
                <a:lnTo>
                  <a:pt x="8877" y="35585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97106" y="6746798"/>
            <a:ext cx="346075" cy="267335"/>
          </a:xfrm>
          <a:custGeom>
            <a:avLst/>
            <a:gdLst/>
            <a:ahLst/>
            <a:cxnLst/>
            <a:rect l="l" t="t" r="r" b="b"/>
            <a:pathLst>
              <a:path w="346075" h="267334">
                <a:moveTo>
                  <a:pt x="345732" y="0"/>
                </a:moveTo>
                <a:lnTo>
                  <a:pt x="0" y="172923"/>
                </a:lnTo>
                <a:lnTo>
                  <a:pt x="0" y="266788"/>
                </a:lnTo>
                <a:lnTo>
                  <a:pt x="345732" y="93878"/>
                </a:lnTo>
                <a:lnTo>
                  <a:pt x="3457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97106" y="6746798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923"/>
                </a:moveTo>
                <a:lnTo>
                  <a:pt x="345732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97106" y="6840677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910"/>
                </a:moveTo>
                <a:lnTo>
                  <a:pt x="345732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250979" y="6246786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45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50979" y="6888098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90">
                <a:moveTo>
                  <a:pt x="0" y="0"/>
                </a:moveTo>
                <a:lnTo>
                  <a:pt x="0" y="14819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167019" y="6465239"/>
            <a:ext cx="86995" cy="324485"/>
          </a:xfrm>
          <a:custGeom>
            <a:avLst/>
            <a:gdLst/>
            <a:ahLst/>
            <a:cxnLst/>
            <a:rect l="l" t="t" r="r" b="b"/>
            <a:pathLst>
              <a:path w="86994" h="324484">
                <a:moveTo>
                  <a:pt x="0" y="0"/>
                </a:moveTo>
                <a:lnTo>
                  <a:pt x="86918" y="128435"/>
                </a:lnTo>
                <a:lnTo>
                  <a:pt x="86918" y="32406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24309" y="6437566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60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25147" y="643840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526672" y="7431278"/>
            <a:ext cx="23590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magnético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988190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988190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53646" y="84131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53646" y="84131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89867" y="8233702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89867" y="8365045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05970" y="906138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4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05970" y="8374938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7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90159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90159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847574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847574" y="8349246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92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865367" y="9061386"/>
            <a:ext cx="400050" cy="207645"/>
          </a:xfrm>
          <a:custGeom>
            <a:avLst/>
            <a:gdLst/>
            <a:ahLst/>
            <a:cxnLst/>
            <a:rect l="l" t="t" r="r" b="b"/>
            <a:pathLst>
              <a:path w="400050" h="207645">
                <a:moveTo>
                  <a:pt x="0" y="0"/>
                </a:moveTo>
                <a:lnTo>
                  <a:pt x="400050" y="0"/>
                </a:lnTo>
                <a:lnTo>
                  <a:pt x="400050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865367" y="8374938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7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49555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49555" y="904558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80"/>
                </a:lnTo>
                <a:lnTo>
                  <a:pt x="35547" y="26670"/>
                </a:lnTo>
                <a:lnTo>
                  <a:pt x="26670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905791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852159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5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798514" y="805888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78830" y="821592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78830" y="821592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95619" y="8231720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5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09678" y="8675153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31" y="128422"/>
                </a:lnTo>
                <a:lnTo>
                  <a:pt x="86931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26658" y="8731516"/>
            <a:ext cx="180416" cy="195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66968" y="8647493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73"/>
                </a:moveTo>
                <a:lnTo>
                  <a:pt x="50673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67819" y="864834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23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045148" y="82129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70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045148" y="821296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70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70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061937" y="8228774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975984" y="8672207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18" y="128409"/>
                </a:lnTo>
                <a:lnTo>
                  <a:pt x="86918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992951" y="8728531"/>
            <a:ext cx="180403" cy="195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033286" y="8644546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34137" y="8645384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485" y="51498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990792" y="847755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990792" y="851160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990792" y="854566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125223" y="847755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125223" y="843098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25223" y="851160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25223" y="8545664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677167" y="8013799"/>
            <a:ext cx="21590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3725" algn="l"/>
              </a:tabLst>
            </a:pPr>
            <a:r>
              <a:rPr dirty="0" u="heavy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Fases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573040" y="8129017"/>
            <a:ext cx="29210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191386" y="1394840"/>
            <a:ext cx="3705225" cy="15163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32956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6.4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en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ubicaciones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1200">
              <a:latin typeface="Arial"/>
              <a:cs typeface="Arial"/>
            </a:endParaRPr>
          </a:p>
          <a:p>
            <a:pPr marL="12700" marR="31115" indent="635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60364-482-2.10 en ubicaciones en las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elevado, 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normalmente  prohibido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adoptarse la disposición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TN-S.</a:t>
            </a:r>
            <a:endParaRPr sz="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 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obligatoria en algunos países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just" marL="12700" marR="19050" indent="635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165859" y="3052952"/>
            <a:ext cx="3883660" cy="54209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28702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6.5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bucle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especialmente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alta</a:t>
            </a:r>
            <a:endParaRPr sz="12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5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limitada por una impedancia de bucle de  defecto elevada,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confiar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disparar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prescrito,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432434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disparo magnético  instantáneo inferior, por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5151" sz="825">
              <a:latin typeface="Arial"/>
              <a:cs typeface="Arial"/>
            </a:endParaRPr>
          </a:p>
          <a:p>
            <a:pPr algn="just" marL="38100" marR="206375" indent="635">
              <a:lnSpc>
                <a:spcPct val="100000"/>
              </a:lnSpc>
              <a:spcBef>
                <a:spcPts val="2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protección para las personas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 largos.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comprobarse,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arranque no provoquen disparos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intempestivos.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G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8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3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multi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49530" indent="63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que el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muy sensible  (HS) (de 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decenas de amperios). 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afectadas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 deben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 protegidos por DDR de HS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generalmente, un DDR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</a:t>
            </a:r>
            <a:endParaRPr sz="800">
              <a:latin typeface="Arial"/>
              <a:cs typeface="Arial"/>
            </a:endParaRPr>
          </a:p>
          <a:p>
            <a:pPr algn="just" marL="387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28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5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NG 125: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1 o 3</a:t>
            </a:r>
            <a:r>
              <a:rPr dirty="0" sz="8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REM: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3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12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 multi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38100" marR="91440" indent="635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Aumente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tamaño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o PEN 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  <a:p>
            <a:pPr marL="38100" marR="7556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equipotenciales adicionales.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tendrá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3, es decir, una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mejoran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eficacia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prueba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local  principal.</a:t>
            </a:r>
            <a:endParaRPr sz="800">
              <a:latin typeface="Arial"/>
              <a:cs typeface="Arial"/>
            </a:endParaRPr>
          </a:p>
          <a:p>
            <a:pPr marL="38100" marR="74803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TN-C,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está permitida la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mostrada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; debería adoptarse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26672" y="9450958"/>
            <a:ext cx="207581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F53: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esquemas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TN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alta 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bucle 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3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205634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70"/>
                </a:lnTo>
                <a:lnTo>
                  <a:pt x="8877" y="35560"/>
                </a:lnTo>
                <a:lnTo>
                  <a:pt x="26657" y="35560"/>
                </a:lnTo>
                <a:lnTo>
                  <a:pt x="35560" y="26670"/>
                </a:lnTo>
                <a:lnTo>
                  <a:pt x="35560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205634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57" y="35560"/>
                </a:lnTo>
                <a:lnTo>
                  <a:pt x="17780" y="35560"/>
                </a:lnTo>
                <a:lnTo>
                  <a:pt x="8877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907311" y="8744063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07311" y="8830005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23414" y="9491840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223414" y="8839886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46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07602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07602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409113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409113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28874" y="8736735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5">
                <a:moveTo>
                  <a:pt x="0" y="0"/>
                </a:moveTo>
                <a:lnTo>
                  <a:pt x="0" y="169341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28874" y="9148088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40">
                <a:moveTo>
                  <a:pt x="0" y="0"/>
                </a:moveTo>
                <a:lnTo>
                  <a:pt x="0" y="345160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348864" y="8906078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11"/>
                </a:lnTo>
                <a:lnTo>
                  <a:pt x="0" y="24201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56648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60" y="26670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256648" y="872628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80"/>
                </a:lnTo>
                <a:lnTo>
                  <a:pt x="35560" y="26670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065017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065017" y="881420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80"/>
                </a:lnTo>
                <a:lnTo>
                  <a:pt x="35560" y="26670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274936" y="8736735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5">
                <a:moveTo>
                  <a:pt x="0" y="0"/>
                </a:moveTo>
                <a:lnTo>
                  <a:pt x="0" y="170319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274936" y="9149067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4">
                <a:moveTo>
                  <a:pt x="0" y="0"/>
                </a:moveTo>
                <a:lnTo>
                  <a:pt x="0" y="344182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082797" y="9491840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82797" y="8839885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464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066999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066999" y="947604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201339" y="8907055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17" y="0"/>
                </a:lnTo>
                <a:lnTo>
                  <a:pt x="151117" y="242011"/>
                </a:lnTo>
                <a:lnTo>
                  <a:pt x="0" y="24201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083142" y="9437509"/>
            <a:ext cx="1901825" cy="351155"/>
          </a:xfrm>
          <a:custGeom>
            <a:avLst/>
            <a:gdLst/>
            <a:ahLst/>
            <a:cxnLst/>
            <a:rect l="l" t="t" r="r" b="b"/>
            <a:pathLst>
              <a:path w="1901825" h="351154">
                <a:moveTo>
                  <a:pt x="138290" y="54330"/>
                </a:moveTo>
                <a:lnTo>
                  <a:pt x="83959" y="0"/>
                </a:lnTo>
                <a:lnTo>
                  <a:pt x="0" y="0"/>
                </a:lnTo>
                <a:lnTo>
                  <a:pt x="0" y="350672"/>
                </a:lnTo>
                <a:lnTo>
                  <a:pt x="1901520" y="35067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942526" y="9437509"/>
            <a:ext cx="138430" cy="351155"/>
          </a:xfrm>
          <a:custGeom>
            <a:avLst/>
            <a:gdLst/>
            <a:ahLst/>
            <a:cxnLst/>
            <a:rect l="l" t="t" r="r" b="b"/>
            <a:pathLst>
              <a:path w="138429" h="351154">
                <a:moveTo>
                  <a:pt x="138303" y="54330"/>
                </a:moveTo>
                <a:lnTo>
                  <a:pt x="83972" y="0"/>
                </a:lnTo>
                <a:lnTo>
                  <a:pt x="0" y="0"/>
                </a:lnTo>
                <a:lnTo>
                  <a:pt x="0" y="350672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923755" y="976939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23755" y="976939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962933" y="9055226"/>
            <a:ext cx="26034" cy="851535"/>
          </a:xfrm>
          <a:custGeom>
            <a:avLst/>
            <a:gdLst/>
            <a:ahLst/>
            <a:cxnLst/>
            <a:rect l="l" t="t" r="r" b="b"/>
            <a:pathLst>
              <a:path w="26035" h="851534">
                <a:moveTo>
                  <a:pt x="25692" y="851496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864165" y="8869514"/>
            <a:ext cx="391160" cy="186055"/>
          </a:xfrm>
          <a:custGeom>
            <a:avLst/>
            <a:gdLst/>
            <a:ahLst/>
            <a:cxnLst/>
            <a:rect l="l" t="t" r="r" b="b"/>
            <a:pathLst>
              <a:path w="391160" h="186054">
                <a:moveTo>
                  <a:pt x="391160" y="0"/>
                </a:moveTo>
                <a:lnTo>
                  <a:pt x="0" y="0"/>
                </a:lnTo>
                <a:lnTo>
                  <a:pt x="0" y="150152"/>
                </a:lnTo>
                <a:lnTo>
                  <a:pt x="98767" y="185712"/>
                </a:lnTo>
                <a:lnTo>
                  <a:pt x="391160" y="18571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117047" y="9053232"/>
            <a:ext cx="27940" cy="857885"/>
          </a:xfrm>
          <a:custGeom>
            <a:avLst/>
            <a:gdLst/>
            <a:ahLst/>
            <a:cxnLst/>
            <a:rect l="l" t="t" r="r" b="b"/>
            <a:pathLst>
              <a:path w="27939" h="857884">
                <a:moveTo>
                  <a:pt x="0" y="857427"/>
                </a:moveTo>
                <a:lnTo>
                  <a:pt x="27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988625" y="9853358"/>
            <a:ext cx="130810" cy="55880"/>
          </a:xfrm>
          <a:custGeom>
            <a:avLst/>
            <a:gdLst/>
            <a:ahLst/>
            <a:cxnLst/>
            <a:rect l="l" t="t" r="r" b="b"/>
            <a:pathLst>
              <a:path w="130810" h="55879">
                <a:moveTo>
                  <a:pt x="1981" y="53365"/>
                </a:moveTo>
                <a:lnTo>
                  <a:pt x="130390" y="0"/>
                </a:lnTo>
                <a:lnTo>
                  <a:pt x="0" y="0"/>
                </a:lnTo>
                <a:lnTo>
                  <a:pt x="128422" y="553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960977" y="9055226"/>
            <a:ext cx="186055" cy="79375"/>
          </a:xfrm>
          <a:custGeom>
            <a:avLst/>
            <a:gdLst/>
            <a:ahLst/>
            <a:cxnLst/>
            <a:rect l="l" t="t" r="r" b="b"/>
            <a:pathLst>
              <a:path w="186054" h="79375">
                <a:moveTo>
                  <a:pt x="2946" y="76060"/>
                </a:moveTo>
                <a:lnTo>
                  <a:pt x="185699" y="0"/>
                </a:lnTo>
                <a:lnTo>
                  <a:pt x="0" y="0"/>
                </a:lnTo>
                <a:lnTo>
                  <a:pt x="183718" y="790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86644" y="9736810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8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83685" y="9678542"/>
            <a:ext cx="141605" cy="59690"/>
          </a:xfrm>
          <a:custGeom>
            <a:avLst/>
            <a:gdLst/>
            <a:ahLst/>
            <a:cxnLst/>
            <a:rect l="l" t="t" r="r" b="b"/>
            <a:pathLst>
              <a:path w="141604" h="59690">
                <a:moveTo>
                  <a:pt x="2959" y="57289"/>
                </a:moveTo>
                <a:lnTo>
                  <a:pt x="141249" y="0"/>
                </a:lnTo>
                <a:lnTo>
                  <a:pt x="0" y="0"/>
                </a:lnTo>
                <a:lnTo>
                  <a:pt x="138290" y="592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981716" y="9615309"/>
            <a:ext cx="145415" cy="62865"/>
          </a:xfrm>
          <a:custGeom>
            <a:avLst/>
            <a:gdLst/>
            <a:ahLst/>
            <a:cxnLst/>
            <a:rect l="l" t="t" r="r" b="b"/>
            <a:pathLst>
              <a:path w="145414" h="62865">
                <a:moveTo>
                  <a:pt x="1968" y="59258"/>
                </a:moveTo>
                <a:lnTo>
                  <a:pt x="145199" y="0"/>
                </a:lnTo>
                <a:lnTo>
                  <a:pt x="0" y="0"/>
                </a:lnTo>
                <a:lnTo>
                  <a:pt x="143217" y="62242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978744" y="9553079"/>
            <a:ext cx="150495" cy="63500"/>
          </a:xfrm>
          <a:custGeom>
            <a:avLst/>
            <a:gdLst/>
            <a:ahLst/>
            <a:cxnLst/>
            <a:rect l="l" t="t" r="r" b="b"/>
            <a:pathLst>
              <a:path w="150495" h="63500">
                <a:moveTo>
                  <a:pt x="1968" y="61239"/>
                </a:moveTo>
                <a:lnTo>
                  <a:pt x="150152" y="0"/>
                </a:lnTo>
                <a:lnTo>
                  <a:pt x="0" y="0"/>
                </a:lnTo>
                <a:lnTo>
                  <a:pt x="148170" y="6320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976776" y="9487877"/>
            <a:ext cx="155575" cy="65405"/>
          </a:xfrm>
          <a:custGeom>
            <a:avLst/>
            <a:gdLst/>
            <a:ahLst/>
            <a:cxnLst/>
            <a:rect l="l" t="t" r="r" b="b"/>
            <a:pathLst>
              <a:path w="155575" h="65404">
                <a:moveTo>
                  <a:pt x="1968" y="63233"/>
                </a:moveTo>
                <a:lnTo>
                  <a:pt x="155079" y="0"/>
                </a:lnTo>
                <a:lnTo>
                  <a:pt x="0" y="0"/>
                </a:lnTo>
                <a:lnTo>
                  <a:pt x="153098" y="65201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73791" y="9420720"/>
            <a:ext cx="161290" cy="68580"/>
          </a:xfrm>
          <a:custGeom>
            <a:avLst/>
            <a:gdLst/>
            <a:ahLst/>
            <a:cxnLst/>
            <a:rect l="l" t="t" r="r" b="b"/>
            <a:pathLst>
              <a:path w="161289" h="68579">
                <a:moveTo>
                  <a:pt x="2984" y="66179"/>
                </a:moveTo>
                <a:lnTo>
                  <a:pt x="161023" y="0"/>
                </a:lnTo>
                <a:lnTo>
                  <a:pt x="0" y="0"/>
                </a:lnTo>
                <a:lnTo>
                  <a:pt x="158064" y="6814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70845" y="9351568"/>
            <a:ext cx="166370" cy="71120"/>
          </a:xfrm>
          <a:custGeom>
            <a:avLst/>
            <a:gdLst/>
            <a:ahLst/>
            <a:cxnLst/>
            <a:rect l="l" t="t" r="r" b="b"/>
            <a:pathLst>
              <a:path w="166370" h="71120">
                <a:moveTo>
                  <a:pt x="2946" y="68160"/>
                </a:moveTo>
                <a:lnTo>
                  <a:pt x="165938" y="0"/>
                </a:lnTo>
                <a:lnTo>
                  <a:pt x="0" y="0"/>
                </a:lnTo>
                <a:lnTo>
                  <a:pt x="163969" y="71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68863" y="9281438"/>
            <a:ext cx="171450" cy="72390"/>
          </a:xfrm>
          <a:custGeom>
            <a:avLst/>
            <a:gdLst/>
            <a:ahLst/>
            <a:cxnLst/>
            <a:rect l="l" t="t" r="r" b="b"/>
            <a:pathLst>
              <a:path w="171450" h="72390">
                <a:moveTo>
                  <a:pt x="2971" y="70129"/>
                </a:moveTo>
                <a:lnTo>
                  <a:pt x="170891" y="0"/>
                </a:lnTo>
                <a:lnTo>
                  <a:pt x="0" y="0"/>
                </a:lnTo>
                <a:lnTo>
                  <a:pt x="167919" y="7211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66895" y="9206356"/>
            <a:ext cx="175260" cy="74295"/>
          </a:xfrm>
          <a:custGeom>
            <a:avLst/>
            <a:gdLst/>
            <a:ahLst/>
            <a:cxnLst/>
            <a:rect l="l" t="t" r="r" b="b"/>
            <a:pathLst>
              <a:path w="175260" h="74295">
                <a:moveTo>
                  <a:pt x="1968" y="72110"/>
                </a:moveTo>
                <a:lnTo>
                  <a:pt x="174828" y="0"/>
                </a:lnTo>
                <a:lnTo>
                  <a:pt x="0" y="0"/>
                </a:lnTo>
                <a:lnTo>
                  <a:pt x="172859" y="7409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963923" y="9132265"/>
            <a:ext cx="180975" cy="76200"/>
          </a:xfrm>
          <a:custGeom>
            <a:avLst/>
            <a:gdLst/>
            <a:ahLst/>
            <a:cxnLst/>
            <a:rect l="l" t="t" r="r" b="b"/>
            <a:pathLst>
              <a:path w="180975" h="76200">
                <a:moveTo>
                  <a:pt x="2971" y="73101"/>
                </a:moveTo>
                <a:lnTo>
                  <a:pt x="180771" y="0"/>
                </a:lnTo>
                <a:lnTo>
                  <a:pt x="0" y="0"/>
                </a:lnTo>
                <a:lnTo>
                  <a:pt x="177800" y="7607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986644" y="9796081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7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864165" y="8869514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77" y="185712"/>
                </a:lnTo>
                <a:lnTo>
                  <a:pt x="138277" y="0"/>
                </a:lnTo>
                <a:lnTo>
                  <a:pt x="0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6002442" y="8869514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90" y="185712"/>
                </a:lnTo>
                <a:lnTo>
                  <a:pt x="138290" y="0"/>
                </a:lnTo>
                <a:lnTo>
                  <a:pt x="0" y="18371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140733" y="8897175"/>
            <a:ext cx="114935" cy="156210"/>
          </a:xfrm>
          <a:custGeom>
            <a:avLst/>
            <a:gdLst/>
            <a:ahLst/>
            <a:cxnLst/>
            <a:rect l="l" t="t" r="r" b="b"/>
            <a:pathLst>
              <a:path w="114935" h="156209">
                <a:moveTo>
                  <a:pt x="114592" y="0"/>
                </a:moveTo>
                <a:lnTo>
                  <a:pt x="0" y="15605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40733" y="8869514"/>
            <a:ext cx="114935" cy="152400"/>
          </a:xfrm>
          <a:custGeom>
            <a:avLst/>
            <a:gdLst/>
            <a:ahLst/>
            <a:cxnLst/>
            <a:rect l="l" t="t" r="r" b="b"/>
            <a:pathLst>
              <a:path w="114935" h="152400">
                <a:moveTo>
                  <a:pt x="0" y="0"/>
                </a:moveTo>
                <a:lnTo>
                  <a:pt x="114592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764394" y="8830005"/>
            <a:ext cx="99060" cy="123825"/>
          </a:xfrm>
          <a:custGeom>
            <a:avLst/>
            <a:gdLst/>
            <a:ahLst/>
            <a:cxnLst/>
            <a:rect l="l" t="t" r="r" b="b"/>
            <a:pathLst>
              <a:path w="99060" h="123825">
                <a:moveTo>
                  <a:pt x="98767" y="123469"/>
                </a:moveTo>
                <a:lnTo>
                  <a:pt x="0" y="123469"/>
                </a:lnTo>
                <a:lnTo>
                  <a:pt x="0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846372" y="9909670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411924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44391" y="893372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70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844391" y="8933726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80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80"/>
                </a:lnTo>
                <a:lnTo>
                  <a:pt x="35572" y="26670"/>
                </a:lnTo>
                <a:lnTo>
                  <a:pt x="26682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964914" y="97703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964914" y="97703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89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352116" y="9210268"/>
            <a:ext cx="171602" cy="214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5204844" y="9210268"/>
            <a:ext cx="171589" cy="214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 txBox="1"/>
          <p:nvPr/>
        </p:nvSpPr>
        <p:spPr>
          <a:xfrm>
            <a:off x="3191386" y="10086847"/>
            <a:ext cx="17564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F54: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mejorada.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03959" y="570884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3959" y="7851965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3959" y="1022902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38817" y="9821417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5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38879" y="9821417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6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197673" y="5874765"/>
          <a:ext cx="3835400" cy="1634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255"/>
                <a:gridCol w="1402080"/>
                <a:gridCol w="1009014"/>
              </a:tblGrid>
              <a:tr h="12954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Funciones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mínimas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necesarias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Componentes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dispositivos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Ejemplos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212979">
                <a:tc>
                  <a:txBody>
                    <a:bodyPr/>
                    <a:lstStyle/>
                    <a:p>
                      <a:pPr>
                        <a:lnSpc>
                          <a:spcPts val="745"/>
                        </a:lnSpc>
                      </a:pP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Protección contra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las</a:t>
                      </a:r>
                      <a:r>
                        <a:rPr dirty="0" sz="700" spc="-1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sobretensiones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819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frecuencia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76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Limitador de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tensión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76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Cardew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706">
                <a:tc>
                  <a:txBody>
                    <a:bodyPr/>
                    <a:lstStyle/>
                    <a:p>
                      <a:pPr marR="43180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conexión a tierra 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neutra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(para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variación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conexión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tierra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impedancia)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(2)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Resistencia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Impedancia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Z</a:t>
                      </a:r>
                      <a:r>
                        <a:rPr dirty="0" baseline="-16666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baseline="-16666" sz="7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326">
                <a:tc>
                  <a:txBody>
                    <a:bodyPr/>
                    <a:lstStyle/>
                    <a:p>
                      <a:pPr algn="just" marR="38100">
                        <a:lnSpc>
                          <a:spcPct val="95200"/>
                        </a:lnSpc>
                        <a:spcBef>
                          <a:spcPts val="2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Monitor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defecto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tierra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general 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alarma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primera</a:t>
                      </a:r>
                      <a:r>
                        <a:rPr dirty="0" sz="700" spc="-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condición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222250">
                        <a:lnSpc>
                          <a:spcPct val="95200"/>
                        </a:lnSpc>
                        <a:spcBef>
                          <a:spcPts val="2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(3) Monitor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aislamiento  permanente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PIM con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función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alarma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325120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Vigilohm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TR22A  o XM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22707">
                <a:tc>
                  <a:txBody>
                    <a:bodyPr/>
                    <a:lstStyle/>
                    <a:p>
                      <a:pPr marR="117475">
                        <a:lnSpc>
                          <a:spcPts val="800"/>
                        </a:lnSpc>
                        <a:spcBef>
                          <a:spcPts val="5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Eliminación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segundo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protección del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780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neutro contra las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sobreintensidades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217804">
                        <a:lnSpc>
                          <a:spcPct val="95200"/>
                        </a:lnSpc>
                        <a:spcBef>
                          <a:spcPts val="3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(4) Interruptores</a:t>
                      </a:r>
                      <a:r>
                        <a:rPr dirty="0" sz="700" spc="-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automáticos 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(si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 neutro está  distribuido) 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polos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98425">
                        <a:lnSpc>
                          <a:spcPts val="800"/>
                        </a:lnSpc>
                        <a:spcBef>
                          <a:spcPts val="5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Interruptor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automático  Compact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DDR-MS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17944">
                <a:tc>
                  <a:txBody>
                    <a:bodyPr/>
                    <a:lstStyle/>
                    <a:p>
                      <a:pPr>
                        <a:lnSpc>
                          <a:spcPts val="825"/>
                        </a:lnSpc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Ubicación del primer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defecto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45085">
                        <a:lnSpc>
                          <a:spcPts val="8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(5)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 un dispositivo para la  ubicación del defecto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mediante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apertura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sucesiva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los</a:t>
                      </a:r>
                      <a:r>
                        <a:rPr dirty="0" sz="700" spc="-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2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Sistema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Vigilohm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499" y="1441195"/>
            <a:ext cx="2484120" cy="79184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tablas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66596" y="1408302"/>
            <a:ext cx="3883660" cy="3923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4224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básica del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que,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seguir funcionando 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“primer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defecto”.</a:t>
            </a:r>
            <a:endParaRPr sz="800">
              <a:latin typeface="Arial"/>
              <a:cs typeface="Arial"/>
            </a:endParaRPr>
          </a:p>
          <a:p>
            <a:pPr marL="38100" marR="36830">
              <a:lnSpc>
                <a:spcPct val="100000"/>
              </a:lnSpc>
              <a:spcBef>
                <a:spcPts val="2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sistema,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accesibles de una instalación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conectadas  mediante conductores PE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punto 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alimentación: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aislado de la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bien 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tierra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</a:t>
            </a:r>
            <a:r>
              <a:rPr dirty="0" sz="800" spc="-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(normalmente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ohmios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más)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Hz.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significa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medirá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miliamperios,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graves daños en la posición del defecto ni 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peligrosas,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tampoco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presentan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hasta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conveniente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sección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defectuosa 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tareas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reparación. Todo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38100" marR="30670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requiere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específicas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utilización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satisfactoria:</a:t>
            </a:r>
            <a:endParaRPr sz="800">
              <a:latin typeface="Arial"/>
              <a:cs typeface="Arial"/>
            </a:endParaRPr>
          </a:p>
          <a:p>
            <a:pPr marL="38100" marR="3435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señalar (de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audible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visual)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producción del primer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253365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dispositivo para limitar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punto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alimentación puede alcanzar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 marR="20256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rutina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ubicación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“primer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 por un personal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eficaz. La ubicación del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facilita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gran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los dispositivos  automáticos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encuentran disponibles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actualmente.</a:t>
            </a:r>
            <a:endParaRPr sz="800">
              <a:latin typeface="Arial"/>
              <a:cs typeface="Arial"/>
            </a:endParaRPr>
          </a:p>
          <a:p>
            <a:pPr marL="38100" marR="46990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 automático 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velocidad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interruptores automáticos  adecuados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lugar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defecto”  antes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repare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primero.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definición) es un defecto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afecta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activo diferente del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 neutro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530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tiene como resultado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conexión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259" y="5472683"/>
            <a:ext cx="34544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7.1 Condiciones preliminares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F56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1170" y="7654490"/>
            <a:ext cx="36233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F55: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esenciales 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ejemplos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productos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700" spc="17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Gerin.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2792" y="8126451"/>
            <a:ext cx="2806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AT/</a:t>
            </a:r>
            <a:r>
              <a:rPr dirty="0" sz="700" spc="-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231F20"/>
                </a:solidFill>
                <a:latin typeface="Arial"/>
                <a:cs typeface="Arial"/>
              </a:rPr>
              <a:t>BT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27063" y="8156061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73541" y="8640812"/>
            <a:ext cx="287020" cy="622935"/>
          </a:xfrm>
          <a:custGeom>
            <a:avLst/>
            <a:gdLst/>
            <a:ahLst/>
            <a:cxnLst/>
            <a:rect l="l" t="t" r="r" b="b"/>
            <a:pathLst>
              <a:path w="287020" h="622934">
                <a:moveTo>
                  <a:pt x="0" y="0"/>
                </a:moveTo>
                <a:lnTo>
                  <a:pt x="286448" y="0"/>
                </a:lnTo>
                <a:lnTo>
                  <a:pt x="286448" y="622401"/>
                </a:lnTo>
                <a:lnTo>
                  <a:pt x="0" y="62240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45131" y="8264397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45"/>
                </a:moveTo>
                <a:lnTo>
                  <a:pt x="8826" y="68354"/>
                </a:lnTo>
                <a:lnTo>
                  <a:pt x="32839" y="32848"/>
                </a:lnTo>
                <a:lnTo>
                  <a:pt x="68333" y="8829"/>
                </a:lnTo>
                <a:lnTo>
                  <a:pt x="111607" y="0"/>
                </a:lnTo>
                <a:lnTo>
                  <a:pt x="154883" y="8829"/>
                </a:lnTo>
                <a:lnTo>
                  <a:pt x="190382" y="32848"/>
                </a:lnTo>
                <a:lnTo>
                  <a:pt x="214399" y="68354"/>
                </a:lnTo>
                <a:lnTo>
                  <a:pt x="223227" y="111645"/>
                </a:lnTo>
                <a:lnTo>
                  <a:pt x="214399" y="154929"/>
                </a:lnTo>
                <a:lnTo>
                  <a:pt x="190382" y="190431"/>
                </a:lnTo>
                <a:lnTo>
                  <a:pt x="154883" y="214449"/>
                </a:lnTo>
                <a:lnTo>
                  <a:pt x="111607" y="223278"/>
                </a:lnTo>
                <a:lnTo>
                  <a:pt x="68333" y="214449"/>
                </a:lnTo>
                <a:lnTo>
                  <a:pt x="32839" y="190431"/>
                </a:lnTo>
                <a:lnTo>
                  <a:pt x="8826" y="154929"/>
                </a:lnTo>
                <a:lnTo>
                  <a:pt x="0" y="1116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11069" y="8264397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111645"/>
                </a:moveTo>
                <a:lnTo>
                  <a:pt x="8828" y="68354"/>
                </a:lnTo>
                <a:lnTo>
                  <a:pt x="32845" y="32848"/>
                </a:lnTo>
                <a:lnTo>
                  <a:pt x="68344" y="8829"/>
                </a:lnTo>
                <a:lnTo>
                  <a:pt x="111620" y="0"/>
                </a:lnTo>
                <a:lnTo>
                  <a:pt x="154894" y="8829"/>
                </a:lnTo>
                <a:lnTo>
                  <a:pt x="190388" y="32848"/>
                </a:lnTo>
                <a:lnTo>
                  <a:pt x="214401" y="68354"/>
                </a:lnTo>
                <a:lnTo>
                  <a:pt x="223227" y="111645"/>
                </a:lnTo>
                <a:lnTo>
                  <a:pt x="214401" y="154929"/>
                </a:lnTo>
                <a:lnTo>
                  <a:pt x="190388" y="190431"/>
                </a:lnTo>
                <a:lnTo>
                  <a:pt x="154894" y="214449"/>
                </a:lnTo>
                <a:lnTo>
                  <a:pt x="111620" y="223278"/>
                </a:lnTo>
                <a:lnTo>
                  <a:pt x="68344" y="214449"/>
                </a:lnTo>
                <a:lnTo>
                  <a:pt x="32845" y="190431"/>
                </a:lnTo>
                <a:lnTo>
                  <a:pt x="8828" y="154929"/>
                </a:lnTo>
                <a:lnTo>
                  <a:pt x="0" y="1116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03678" y="829009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70" h="0">
                <a:moveTo>
                  <a:pt x="0" y="0"/>
                </a:moveTo>
                <a:lnTo>
                  <a:pt x="165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85898" y="846890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79" h="0">
                <a:moveTo>
                  <a:pt x="0" y="0"/>
                </a:moveTo>
                <a:lnTo>
                  <a:pt x="18274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38247" y="8379993"/>
            <a:ext cx="130810" cy="0"/>
          </a:xfrm>
          <a:custGeom>
            <a:avLst/>
            <a:gdLst/>
            <a:ahLst/>
            <a:cxnLst/>
            <a:rect l="l" t="t" r="r" b="b"/>
            <a:pathLst>
              <a:path w="130810" h="0">
                <a:moveTo>
                  <a:pt x="0" y="0"/>
                </a:moveTo>
                <a:lnTo>
                  <a:pt x="1303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12568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12568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73070" y="84501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57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57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273070" y="845014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77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57"/>
                </a:lnTo>
                <a:lnTo>
                  <a:pt x="26657" y="35547"/>
                </a:lnTo>
                <a:lnTo>
                  <a:pt x="17767" y="35547"/>
                </a:lnTo>
                <a:lnTo>
                  <a:pt x="8877" y="35547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83929" y="827229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83929" y="827229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42525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042525" y="836220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179812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79812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22690" y="8374062"/>
            <a:ext cx="0" cy="445134"/>
          </a:xfrm>
          <a:custGeom>
            <a:avLst/>
            <a:gdLst/>
            <a:ahLst/>
            <a:cxnLst/>
            <a:rect l="l" t="t" r="r" b="b"/>
            <a:pathLst>
              <a:path w="0" h="445134">
                <a:moveTo>
                  <a:pt x="0" y="44458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85149" y="8331580"/>
            <a:ext cx="86995" cy="40005"/>
          </a:xfrm>
          <a:custGeom>
            <a:avLst/>
            <a:gdLst/>
            <a:ahLst/>
            <a:cxnLst/>
            <a:rect l="l" t="t" r="r" b="b"/>
            <a:pathLst>
              <a:path w="86995" h="40004">
                <a:moveTo>
                  <a:pt x="0" y="0"/>
                </a:moveTo>
                <a:lnTo>
                  <a:pt x="39509" y="39509"/>
                </a:lnTo>
                <a:lnTo>
                  <a:pt x="86931" y="395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85149" y="837109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509" y="0"/>
                </a:moveTo>
                <a:lnTo>
                  <a:pt x="0" y="3952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04235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04235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23946" y="8379993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39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23946" y="8290090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52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23946" y="8468905"/>
            <a:ext cx="1640839" cy="61594"/>
          </a:xfrm>
          <a:custGeom>
            <a:avLst/>
            <a:gdLst/>
            <a:ahLst/>
            <a:cxnLst/>
            <a:rect l="l" t="t" r="r" b="b"/>
            <a:pathLst>
              <a:path w="1640839" h="61595">
                <a:moveTo>
                  <a:pt x="0" y="61239"/>
                </a:moveTo>
                <a:lnTo>
                  <a:pt x="168910" y="0"/>
                </a:lnTo>
                <a:lnTo>
                  <a:pt x="1640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22015" y="8469896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50895" y="8673413"/>
            <a:ext cx="71120" cy="637540"/>
          </a:xfrm>
          <a:custGeom>
            <a:avLst/>
            <a:gdLst/>
            <a:ahLst/>
            <a:cxnLst/>
            <a:rect l="l" t="t" r="r" b="b"/>
            <a:pathLst>
              <a:path w="71120" h="637540">
                <a:moveTo>
                  <a:pt x="0" y="0"/>
                </a:moveTo>
                <a:lnTo>
                  <a:pt x="71119" y="194627"/>
                </a:lnTo>
                <a:lnTo>
                  <a:pt x="71119" y="6372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060305" y="8379002"/>
            <a:ext cx="0" cy="264795"/>
          </a:xfrm>
          <a:custGeom>
            <a:avLst/>
            <a:gdLst/>
            <a:ahLst/>
            <a:cxnLst/>
            <a:rect l="l" t="t" r="r" b="b"/>
            <a:pathLst>
              <a:path w="0" h="264795">
                <a:moveTo>
                  <a:pt x="0" y="0"/>
                </a:moveTo>
                <a:lnTo>
                  <a:pt x="0" y="2647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989186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20" y="194627"/>
                </a:lnTo>
                <a:lnTo>
                  <a:pt x="71120" y="6441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198583" y="8290090"/>
            <a:ext cx="0" cy="353695"/>
          </a:xfrm>
          <a:custGeom>
            <a:avLst/>
            <a:gdLst/>
            <a:ahLst/>
            <a:cxnLst/>
            <a:rect l="l" t="t" r="r" b="b"/>
            <a:pathLst>
              <a:path w="0" h="353695">
                <a:moveTo>
                  <a:pt x="0" y="0"/>
                </a:moveTo>
                <a:lnTo>
                  <a:pt x="0" y="3536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740266" y="8981655"/>
            <a:ext cx="1442720" cy="202565"/>
          </a:xfrm>
          <a:custGeom>
            <a:avLst/>
            <a:gdLst/>
            <a:ahLst/>
            <a:cxnLst/>
            <a:rect l="l" t="t" r="r" b="b"/>
            <a:pathLst>
              <a:path w="1442720" h="202565">
                <a:moveTo>
                  <a:pt x="0" y="0"/>
                </a:moveTo>
                <a:lnTo>
                  <a:pt x="1442110" y="0"/>
                </a:lnTo>
                <a:lnTo>
                  <a:pt x="1442110" y="202539"/>
                </a:lnTo>
                <a:lnTo>
                  <a:pt x="0" y="202539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12746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19" y="194627"/>
                </a:lnTo>
                <a:lnTo>
                  <a:pt x="71119" y="6441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179662" y="9433153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6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204173" y="9460813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 h="0">
                <a:moveTo>
                  <a:pt x="0" y="0"/>
                </a:moveTo>
                <a:lnTo>
                  <a:pt x="3605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52560" y="9405492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014306" y="9793757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987204" y="976608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6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14381" y="9793757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 h="0">
                <a:moveTo>
                  <a:pt x="0" y="0"/>
                </a:moveTo>
                <a:lnTo>
                  <a:pt x="85077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87279" y="9766083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8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893377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3377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31654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31654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16993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24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16993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24" y="5532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440990" y="84412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2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440990" y="84412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2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440990" y="835231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1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440990" y="835231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1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440990" y="826242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56311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440990" y="8262429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5">
                <a:moveTo>
                  <a:pt x="55295" y="0"/>
                </a:moveTo>
                <a:lnTo>
                  <a:pt x="0" y="56311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22690" y="9085389"/>
            <a:ext cx="0" cy="316230"/>
          </a:xfrm>
          <a:custGeom>
            <a:avLst/>
            <a:gdLst/>
            <a:ahLst/>
            <a:cxnLst/>
            <a:rect l="l" t="t" r="r" b="b"/>
            <a:pathLst>
              <a:path w="0" h="316229">
                <a:moveTo>
                  <a:pt x="0" y="31614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5251065" y="869748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019210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19210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81421" y="9033541"/>
            <a:ext cx="72047" cy="1283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181421" y="8742114"/>
            <a:ext cx="72047" cy="1283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01938" y="862797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201938" y="8627973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201938" y="9242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201938" y="92424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057334" y="9571456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4">
                <a:moveTo>
                  <a:pt x="0" y="19067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04252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04252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179812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179812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90423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904235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305659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4002989" y="8877282"/>
            <a:ext cx="42481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baseline="-7936" sz="1050" spc="-7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baseline="-7936" sz="1050" spc="9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7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051166" y="869749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221699" y="8487676"/>
            <a:ext cx="1939289" cy="68580"/>
          </a:xfrm>
          <a:custGeom>
            <a:avLst/>
            <a:gdLst/>
            <a:ahLst/>
            <a:cxnLst/>
            <a:rect l="l" t="t" r="r" b="b"/>
            <a:pathLst>
              <a:path w="1939289" h="68579">
                <a:moveTo>
                  <a:pt x="0" y="0"/>
                </a:moveTo>
                <a:lnTo>
                  <a:pt x="69138" y="68173"/>
                </a:lnTo>
                <a:lnTo>
                  <a:pt x="1938959" y="68173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305659" y="8855188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0"/>
                </a:moveTo>
                <a:lnTo>
                  <a:pt x="114579" y="0"/>
                </a:lnTo>
                <a:lnTo>
                  <a:pt x="114579" y="197599"/>
                </a:lnTo>
                <a:lnTo>
                  <a:pt x="0" y="19759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042525" y="9552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70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70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042525" y="9552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09417" y="9312617"/>
            <a:ext cx="499109" cy="257175"/>
          </a:xfrm>
          <a:custGeom>
            <a:avLst/>
            <a:gdLst/>
            <a:ahLst/>
            <a:cxnLst/>
            <a:rect l="l" t="t" r="r" b="b"/>
            <a:pathLst>
              <a:path w="499110" h="257175">
                <a:moveTo>
                  <a:pt x="0" y="0"/>
                </a:moveTo>
                <a:lnTo>
                  <a:pt x="498805" y="0"/>
                </a:lnTo>
                <a:lnTo>
                  <a:pt x="498805" y="256870"/>
                </a:lnTo>
                <a:lnTo>
                  <a:pt x="0" y="2568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056356" y="9668281"/>
            <a:ext cx="795655" cy="0"/>
          </a:xfrm>
          <a:custGeom>
            <a:avLst/>
            <a:gdLst/>
            <a:ahLst/>
            <a:cxnLst/>
            <a:rect l="l" t="t" r="r" b="b"/>
            <a:pathLst>
              <a:path w="795654" h="0">
                <a:moveTo>
                  <a:pt x="0" y="0"/>
                </a:moveTo>
                <a:lnTo>
                  <a:pt x="79513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042525" y="96514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70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042525" y="965149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842587" y="836220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82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82"/>
                </a:lnTo>
                <a:lnTo>
                  <a:pt x="35585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42587" y="8362200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90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90"/>
                </a:lnTo>
                <a:lnTo>
                  <a:pt x="35585" y="17792"/>
                </a:lnTo>
                <a:lnTo>
                  <a:pt x="35585" y="26682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979887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69"/>
                </a:lnTo>
                <a:lnTo>
                  <a:pt x="35572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979887" y="827032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704310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704310" y="84530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722090" y="8469896"/>
            <a:ext cx="0" cy="173990"/>
          </a:xfrm>
          <a:custGeom>
            <a:avLst/>
            <a:gdLst/>
            <a:ahLst/>
            <a:cxnLst/>
            <a:rect l="l" t="t" r="r" b="b"/>
            <a:pathLst>
              <a:path w="0" h="173990">
                <a:moveTo>
                  <a:pt x="0" y="0"/>
                </a:moveTo>
                <a:lnTo>
                  <a:pt x="0" y="17387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650982" y="8673413"/>
            <a:ext cx="71120" cy="637540"/>
          </a:xfrm>
          <a:custGeom>
            <a:avLst/>
            <a:gdLst/>
            <a:ahLst/>
            <a:cxnLst/>
            <a:rect l="l" t="t" r="r" b="b"/>
            <a:pathLst>
              <a:path w="71120" h="637540">
                <a:moveTo>
                  <a:pt x="0" y="0"/>
                </a:moveTo>
                <a:lnTo>
                  <a:pt x="71107" y="194627"/>
                </a:lnTo>
                <a:lnTo>
                  <a:pt x="71107" y="637235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860393" y="8379002"/>
            <a:ext cx="0" cy="264795"/>
          </a:xfrm>
          <a:custGeom>
            <a:avLst/>
            <a:gdLst/>
            <a:ahLst/>
            <a:cxnLst/>
            <a:rect l="l" t="t" r="r" b="b"/>
            <a:pathLst>
              <a:path w="0" h="264795">
                <a:moveTo>
                  <a:pt x="0" y="0"/>
                </a:moveTo>
                <a:lnTo>
                  <a:pt x="0" y="2647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78927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119" y="194627"/>
                </a:lnTo>
                <a:lnTo>
                  <a:pt x="71119" y="6441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998658" y="8290090"/>
            <a:ext cx="0" cy="353695"/>
          </a:xfrm>
          <a:custGeom>
            <a:avLst/>
            <a:gdLst/>
            <a:ahLst/>
            <a:cxnLst/>
            <a:rect l="l" t="t" r="r" b="b"/>
            <a:pathLst>
              <a:path w="0" h="353695">
                <a:moveTo>
                  <a:pt x="0" y="0"/>
                </a:moveTo>
                <a:lnTo>
                  <a:pt x="0" y="35368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927563" y="8673413"/>
            <a:ext cx="71120" cy="644525"/>
          </a:xfrm>
          <a:custGeom>
            <a:avLst/>
            <a:gdLst/>
            <a:ahLst/>
            <a:cxnLst/>
            <a:rect l="l" t="t" r="r" b="b"/>
            <a:pathLst>
              <a:path w="71120" h="644525">
                <a:moveTo>
                  <a:pt x="0" y="0"/>
                </a:moveTo>
                <a:lnTo>
                  <a:pt x="71094" y="194627"/>
                </a:lnTo>
                <a:lnTo>
                  <a:pt x="71094" y="6441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69343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2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69343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24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83174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831742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97001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970019" y="861611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5409134" y="9008690"/>
            <a:ext cx="749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5857408" y="9571456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4">
                <a:moveTo>
                  <a:pt x="0" y="190677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42587" y="929878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70"/>
                </a:lnTo>
                <a:lnTo>
                  <a:pt x="35585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42587" y="929878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877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77"/>
                </a:lnTo>
                <a:lnTo>
                  <a:pt x="35585" y="17792"/>
                </a:lnTo>
                <a:lnTo>
                  <a:pt x="35585" y="26670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979887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979887" y="9297796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704310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70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704310" y="929878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70"/>
                </a:lnTo>
                <a:lnTo>
                  <a:pt x="26670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42587" y="955269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82" y="0"/>
                </a:moveTo>
                <a:lnTo>
                  <a:pt x="8902" y="0"/>
                </a:lnTo>
                <a:lnTo>
                  <a:pt x="0" y="8890"/>
                </a:lnTo>
                <a:lnTo>
                  <a:pt x="0" y="26670"/>
                </a:lnTo>
                <a:lnTo>
                  <a:pt x="8902" y="35547"/>
                </a:lnTo>
                <a:lnTo>
                  <a:pt x="26682" y="35547"/>
                </a:lnTo>
                <a:lnTo>
                  <a:pt x="35585" y="26670"/>
                </a:lnTo>
                <a:lnTo>
                  <a:pt x="35585" y="8890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42587" y="955269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67"/>
                </a:moveTo>
                <a:lnTo>
                  <a:pt x="0" y="8890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90"/>
                </a:lnTo>
                <a:lnTo>
                  <a:pt x="35585" y="17767"/>
                </a:lnTo>
                <a:lnTo>
                  <a:pt x="35585" y="26670"/>
                </a:lnTo>
                <a:lnTo>
                  <a:pt x="26682" y="35547"/>
                </a:lnTo>
                <a:lnTo>
                  <a:pt x="17805" y="35547"/>
                </a:lnTo>
                <a:lnTo>
                  <a:pt x="8902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609492" y="9312617"/>
            <a:ext cx="499109" cy="257175"/>
          </a:xfrm>
          <a:custGeom>
            <a:avLst/>
            <a:gdLst/>
            <a:ahLst/>
            <a:cxnLst/>
            <a:rect l="l" t="t" r="r" b="b"/>
            <a:pathLst>
              <a:path w="499110" h="257175">
                <a:moveTo>
                  <a:pt x="0" y="0"/>
                </a:moveTo>
                <a:lnTo>
                  <a:pt x="498805" y="0"/>
                </a:lnTo>
                <a:lnTo>
                  <a:pt x="498805" y="256870"/>
                </a:lnTo>
                <a:lnTo>
                  <a:pt x="0" y="256870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842587" y="96514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82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70"/>
                </a:lnTo>
                <a:lnTo>
                  <a:pt x="8902" y="35572"/>
                </a:lnTo>
                <a:lnTo>
                  <a:pt x="26682" y="35572"/>
                </a:lnTo>
                <a:lnTo>
                  <a:pt x="35585" y="26670"/>
                </a:lnTo>
                <a:lnTo>
                  <a:pt x="35585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842587" y="96514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805" y="0"/>
                </a:lnTo>
                <a:lnTo>
                  <a:pt x="26682" y="0"/>
                </a:lnTo>
                <a:lnTo>
                  <a:pt x="35585" y="8877"/>
                </a:lnTo>
                <a:lnTo>
                  <a:pt x="35585" y="17767"/>
                </a:lnTo>
                <a:lnTo>
                  <a:pt x="35585" y="26670"/>
                </a:lnTo>
                <a:lnTo>
                  <a:pt x="26682" y="35572"/>
                </a:lnTo>
                <a:lnTo>
                  <a:pt x="17805" y="35572"/>
                </a:lnTo>
                <a:lnTo>
                  <a:pt x="8902" y="35572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198992" y="846495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60"/>
                </a:lnTo>
                <a:lnTo>
                  <a:pt x="26657" y="35560"/>
                </a:lnTo>
                <a:lnTo>
                  <a:pt x="35547" y="26682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198992" y="846495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902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80"/>
                </a:lnTo>
                <a:lnTo>
                  <a:pt x="35547" y="26682"/>
                </a:lnTo>
                <a:lnTo>
                  <a:pt x="26657" y="35560"/>
                </a:lnTo>
                <a:lnTo>
                  <a:pt x="17767" y="35560"/>
                </a:lnTo>
                <a:lnTo>
                  <a:pt x="8877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6199261" y="8217332"/>
            <a:ext cx="124460" cy="39941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ts val="700"/>
              </a:lnSpc>
              <a:spcBef>
                <a:spcPts val="240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L1  L2  L3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6926" y="9924925"/>
            <a:ext cx="6483350" cy="47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76525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Posiciones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funciones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esenciales 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trifásicos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conectados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3 cables.</a:t>
            </a:r>
            <a:endParaRPr sz="700">
              <a:latin typeface="Arial"/>
              <a:cs typeface="Arial"/>
            </a:endParaRPr>
          </a:p>
          <a:p>
            <a:pPr marL="12700" marR="4194175">
              <a:lnSpc>
                <a:spcPct val="100000"/>
              </a:lnSpc>
              <a:spcBef>
                <a:spcPts val="18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sistemas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donde el neutro está distribuido,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como se  muestra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Figura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F60.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474592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855567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561168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1728850"/>
            <a:ext cx="2484120" cy="47879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40005" marR="3873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modernos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facilitan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gran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medida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reparación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 primer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9499" y="4738750"/>
            <a:ext cx="2484120" cy="32766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40005" marR="34798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ubicación 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cumplen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norma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61157-9</a:t>
            </a:r>
            <a:r>
              <a:rPr dirty="0" sz="9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estándar.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5885" y="1394840"/>
            <a:ext cx="3865879" cy="3887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1200" spc="-2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contactos</a:t>
            </a:r>
            <a:r>
              <a:rPr dirty="0" sz="1200" spc="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indirectos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Condición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primer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39624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condición de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mide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miliamperios.</a:t>
            </a:r>
            <a:endParaRPr sz="800">
              <a:latin typeface="Arial"/>
              <a:cs typeface="Arial"/>
            </a:endParaRPr>
          </a:p>
          <a:p>
            <a:pPr marL="38100" marR="14922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tensión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respecto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producto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 (desde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hasta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toma). El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esta tensión no es nocivo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voltios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únicamente en el peor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(la resistencia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endParaRPr sz="800">
              <a:latin typeface="Arial"/>
              <a:cs typeface="Arial"/>
            </a:endParaRPr>
          </a:p>
          <a:p>
            <a:pPr marL="38100" marR="222885" indent="-635">
              <a:lnSpc>
                <a:spcPts val="960"/>
              </a:lnSpc>
              <a:spcBef>
                <a:spcPts val="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1.000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cambia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instalación de 50 ohmios  proporcionaría 11,5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de supervisión de aislamiento permanente proporciona la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alarma.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supervisión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4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generador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potencia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(para 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efectos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insignificantes) aplica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 el punto neutro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 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hace que  una pequeña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circule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función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instalación, además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aparato.</a:t>
            </a:r>
            <a:endParaRPr sz="800">
              <a:latin typeface="Arial"/>
              <a:cs typeface="Arial"/>
            </a:endParaRPr>
          </a:p>
          <a:p>
            <a:pPr marL="38100" marR="284480">
              <a:lnSpc>
                <a:spcPct val="100000"/>
              </a:lnSpc>
              <a:spcBef>
                <a:spcPts val="284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instrumentos de baja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utilizar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CA que  generan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transitorios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 versiones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distinguir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resistivos y capacitivos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fuga.</a:t>
            </a:r>
            <a:endParaRPr sz="800">
              <a:latin typeface="Arial"/>
              <a:cs typeface="Arial"/>
            </a:endParaRPr>
          </a:p>
          <a:p>
            <a:pPr marL="38100" marR="57785" indent="6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avances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modernos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evolución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que  pueda lograrse la prevención de un primer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equipos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2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manuales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F57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92075" indent="635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generador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 fijo (ejemplo: XM200)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portátil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(ejemplo: XGR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permite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muertos)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receptor,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pinza,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portátiles.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69568" y="6378511"/>
            <a:ext cx="659765" cy="1201420"/>
          </a:xfrm>
          <a:custGeom>
            <a:avLst/>
            <a:gdLst/>
            <a:ahLst/>
            <a:cxnLst/>
            <a:rect l="l" t="t" r="r" b="b"/>
            <a:pathLst>
              <a:path w="659764" h="1201420">
                <a:moveTo>
                  <a:pt x="172643" y="1193038"/>
                </a:moveTo>
                <a:lnTo>
                  <a:pt x="389322" y="1137419"/>
                </a:lnTo>
                <a:lnTo>
                  <a:pt x="508279" y="1106852"/>
                </a:lnTo>
                <a:lnTo>
                  <a:pt x="571572" y="1090510"/>
                </a:lnTo>
                <a:lnTo>
                  <a:pt x="621258" y="1077569"/>
                </a:lnTo>
                <a:lnTo>
                  <a:pt x="636651" y="1077569"/>
                </a:lnTo>
                <a:lnTo>
                  <a:pt x="633349" y="1062189"/>
                </a:lnTo>
                <a:lnTo>
                  <a:pt x="633349" y="570687"/>
                </a:lnTo>
                <a:lnTo>
                  <a:pt x="638090" y="539863"/>
                </a:lnTo>
                <a:lnTo>
                  <a:pt x="642419" y="522028"/>
                </a:lnTo>
                <a:lnTo>
                  <a:pt x="648811" y="510377"/>
                </a:lnTo>
                <a:lnTo>
                  <a:pt x="659739" y="498106"/>
                </a:lnTo>
                <a:lnTo>
                  <a:pt x="659739" y="91274"/>
                </a:lnTo>
                <a:lnTo>
                  <a:pt x="568477" y="31902"/>
                </a:lnTo>
                <a:lnTo>
                  <a:pt x="498106" y="0"/>
                </a:lnTo>
                <a:lnTo>
                  <a:pt x="0" y="126453"/>
                </a:lnTo>
                <a:lnTo>
                  <a:pt x="0" y="1136954"/>
                </a:lnTo>
                <a:lnTo>
                  <a:pt x="75869" y="1188643"/>
                </a:lnTo>
                <a:lnTo>
                  <a:pt x="133045" y="1196327"/>
                </a:lnTo>
                <a:lnTo>
                  <a:pt x="138614" y="1199990"/>
                </a:lnTo>
                <a:lnTo>
                  <a:pt x="144595" y="1200869"/>
                </a:lnTo>
                <a:lnTo>
                  <a:pt x="154701" y="1198654"/>
                </a:lnTo>
                <a:lnTo>
                  <a:pt x="172643" y="1193038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4980" y="6445592"/>
            <a:ext cx="248920" cy="83820"/>
          </a:xfrm>
          <a:custGeom>
            <a:avLst/>
            <a:gdLst/>
            <a:ahLst/>
            <a:cxnLst/>
            <a:rect l="l" t="t" r="r" b="b"/>
            <a:pathLst>
              <a:path w="248920" h="83820">
                <a:moveTo>
                  <a:pt x="0" y="51688"/>
                </a:moveTo>
                <a:lnTo>
                  <a:pt x="46189" y="83565"/>
                </a:lnTo>
                <a:lnTo>
                  <a:pt x="248500" y="28587"/>
                </a:lnTo>
                <a:lnTo>
                  <a:pt x="20123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52092" y="7336243"/>
            <a:ext cx="178435" cy="45085"/>
          </a:xfrm>
          <a:custGeom>
            <a:avLst/>
            <a:gdLst/>
            <a:ahLst/>
            <a:cxnLst/>
            <a:rect l="l" t="t" r="r" b="b"/>
            <a:pathLst>
              <a:path w="178435" h="45084">
                <a:moveTo>
                  <a:pt x="0" y="45072"/>
                </a:moveTo>
                <a:lnTo>
                  <a:pt x="17814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54302" y="7294460"/>
            <a:ext cx="178435" cy="66040"/>
          </a:xfrm>
          <a:custGeom>
            <a:avLst/>
            <a:gdLst/>
            <a:ahLst/>
            <a:cxnLst/>
            <a:rect l="l" t="t" r="r" b="b"/>
            <a:pathLst>
              <a:path w="178435" h="66040">
                <a:moveTo>
                  <a:pt x="178130" y="0"/>
                </a:moveTo>
                <a:lnTo>
                  <a:pt x="0" y="46177"/>
                </a:lnTo>
                <a:lnTo>
                  <a:pt x="0" y="65963"/>
                </a:lnTo>
                <a:lnTo>
                  <a:pt x="175933" y="1978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40128" y="6901916"/>
            <a:ext cx="191770" cy="50800"/>
          </a:xfrm>
          <a:custGeom>
            <a:avLst/>
            <a:gdLst/>
            <a:ahLst/>
            <a:cxnLst/>
            <a:rect l="l" t="t" r="r" b="b"/>
            <a:pathLst>
              <a:path w="191770" h="50800">
                <a:moveTo>
                  <a:pt x="0" y="50584"/>
                </a:moveTo>
                <a:lnTo>
                  <a:pt x="19131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34503" y="6957974"/>
            <a:ext cx="178435" cy="46355"/>
          </a:xfrm>
          <a:custGeom>
            <a:avLst/>
            <a:gdLst/>
            <a:ahLst/>
            <a:cxnLst/>
            <a:rect l="l" t="t" r="r" b="b"/>
            <a:pathLst>
              <a:path w="178435" h="46354">
                <a:moveTo>
                  <a:pt x="0" y="46189"/>
                </a:moveTo>
                <a:lnTo>
                  <a:pt x="17813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40242" y="6628117"/>
            <a:ext cx="10160" cy="15875"/>
          </a:xfrm>
          <a:custGeom>
            <a:avLst/>
            <a:gdLst/>
            <a:ahLst/>
            <a:cxnLst/>
            <a:rect l="l" t="t" r="r" b="b"/>
            <a:pathLst>
              <a:path w="10160" h="15875">
                <a:moveTo>
                  <a:pt x="9906" y="0"/>
                </a:moveTo>
                <a:lnTo>
                  <a:pt x="0" y="154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01571" y="6876618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4">
                <a:moveTo>
                  <a:pt x="12103" y="0"/>
                </a:moveTo>
                <a:lnTo>
                  <a:pt x="0" y="13195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42439" y="6787553"/>
            <a:ext cx="12700" cy="10160"/>
          </a:xfrm>
          <a:custGeom>
            <a:avLst/>
            <a:gdLst/>
            <a:ahLst/>
            <a:cxnLst/>
            <a:rect l="l" t="t" r="r" b="b"/>
            <a:pathLst>
              <a:path w="12700" h="10159">
                <a:moveTo>
                  <a:pt x="12103" y="9905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01571" y="6718286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5" h="8890">
                <a:moveTo>
                  <a:pt x="13207" y="878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11477" y="6639115"/>
            <a:ext cx="331470" cy="240029"/>
          </a:xfrm>
          <a:custGeom>
            <a:avLst/>
            <a:gdLst/>
            <a:ahLst/>
            <a:cxnLst/>
            <a:rect l="l" t="t" r="r" b="b"/>
            <a:pathLst>
              <a:path w="331470" h="240029">
                <a:moveTo>
                  <a:pt x="14300" y="239699"/>
                </a:moveTo>
                <a:lnTo>
                  <a:pt x="6591" y="239699"/>
                </a:lnTo>
                <a:lnTo>
                  <a:pt x="0" y="235305"/>
                </a:lnTo>
                <a:lnTo>
                  <a:pt x="0" y="227609"/>
                </a:lnTo>
                <a:lnTo>
                  <a:pt x="0" y="96761"/>
                </a:lnTo>
                <a:lnTo>
                  <a:pt x="0" y="89077"/>
                </a:lnTo>
                <a:lnTo>
                  <a:pt x="6591" y="81368"/>
                </a:lnTo>
                <a:lnTo>
                  <a:pt x="14300" y="79171"/>
                </a:lnTo>
                <a:lnTo>
                  <a:pt x="316674" y="2197"/>
                </a:lnTo>
                <a:lnTo>
                  <a:pt x="324370" y="0"/>
                </a:lnTo>
                <a:lnTo>
                  <a:pt x="330962" y="4406"/>
                </a:lnTo>
                <a:lnTo>
                  <a:pt x="330962" y="12103"/>
                </a:lnTo>
                <a:lnTo>
                  <a:pt x="330962" y="142938"/>
                </a:lnTo>
                <a:lnTo>
                  <a:pt x="330962" y="148437"/>
                </a:lnTo>
                <a:lnTo>
                  <a:pt x="324370" y="158343"/>
                </a:lnTo>
                <a:lnTo>
                  <a:pt x="316674" y="160540"/>
                </a:lnTo>
                <a:lnTo>
                  <a:pt x="14300" y="23969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87284" y="6615303"/>
            <a:ext cx="376555" cy="287020"/>
          </a:xfrm>
          <a:custGeom>
            <a:avLst/>
            <a:gdLst/>
            <a:ahLst/>
            <a:cxnLst/>
            <a:rect l="l" t="t" r="r" b="b"/>
            <a:pathLst>
              <a:path w="376554" h="287020">
                <a:moveTo>
                  <a:pt x="18694" y="285494"/>
                </a:moveTo>
                <a:lnTo>
                  <a:pt x="7696" y="286612"/>
                </a:lnTo>
                <a:lnTo>
                  <a:pt x="0" y="283310"/>
                </a:lnTo>
                <a:lnTo>
                  <a:pt x="0" y="273416"/>
                </a:lnTo>
                <a:lnTo>
                  <a:pt x="0" y="108482"/>
                </a:lnTo>
                <a:lnTo>
                  <a:pt x="359549" y="722"/>
                </a:lnTo>
                <a:lnTo>
                  <a:pt x="365840" y="0"/>
                </a:lnTo>
                <a:lnTo>
                  <a:pt x="371098" y="2371"/>
                </a:lnTo>
                <a:lnTo>
                  <a:pt x="374706" y="7217"/>
                </a:lnTo>
                <a:lnTo>
                  <a:pt x="376046" y="13917"/>
                </a:lnTo>
                <a:lnTo>
                  <a:pt x="376046" y="175550"/>
                </a:lnTo>
                <a:lnTo>
                  <a:pt x="374706" y="183328"/>
                </a:lnTo>
                <a:lnTo>
                  <a:pt x="371098" y="189977"/>
                </a:lnTo>
                <a:lnTo>
                  <a:pt x="365840" y="195188"/>
                </a:lnTo>
                <a:lnTo>
                  <a:pt x="359549" y="198652"/>
                </a:lnTo>
                <a:lnTo>
                  <a:pt x="18694" y="28549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55635" y="6876618"/>
            <a:ext cx="71755" cy="20320"/>
          </a:xfrm>
          <a:custGeom>
            <a:avLst/>
            <a:gdLst/>
            <a:ahLst/>
            <a:cxnLst/>
            <a:rect l="l" t="t" r="r" b="b"/>
            <a:pathLst>
              <a:path w="71754" h="20320">
                <a:moveTo>
                  <a:pt x="0" y="19799"/>
                </a:moveTo>
                <a:lnTo>
                  <a:pt x="7147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72870" y="6506070"/>
            <a:ext cx="161925" cy="91440"/>
          </a:xfrm>
          <a:custGeom>
            <a:avLst/>
            <a:gdLst/>
            <a:ahLst/>
            <a:cxnLst/>
            <a:rect l="l" t="t" r="r" b="b"/>
            <a:pathLst>
              <a:path w="161925" h="91440">
                <a:moveTo>
                  <a:pt x="0" y="0"/>
                </a:moveTo>
                <a:lnTo>
                  <a:pt x="72567" y="30784"/>
                </a:lnTo>
                <a:lnTo>
                  <a:pt x="161632" y="9126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08112" y="6469786"/>
            <a:ext cx="521334" cy="1105535"/>
          </a:xfrm>
          <a:custGeom>
            <a:avLst/>
            <a:gdLst/>
            <a:ahLst/>
            <a:cxnLst/>
            <a:rect l="l" t="t" r="r" b="b"/>
            <a:pathLst>
              <a:path w="521335" h="1105534">
                <a:moveTo>
                  <a:pt x="0" y="1105052"/>
                </a:moveTo>
                <a:lnTo>
                  <a:pt x="0" y="609155"/>
                </a:lnTo>
                <a:lnTo>
                  <a:pt x="4741" y="577693"/>
                </a:lnTo>
                <a:lnTo>
                  <a:pt x="9070" y="559531"/>
                </a:lnTo>
                <a:lnTo>
                  <a:pt x="15462" y="547763"/>
                </a:lnTo>
                <a:lnTo>
                  <a:pt x="26390" y="535482"/>
                </a:lnTo>
                <a:lnTo>
                  <a:pt x="26390" y="126453"/>
                </a:lnTo>
                <a:lnTo>
                  <a:pt x="52119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45438" y="6410413"/>
            <a:ext cx="492759" cy="1155700"/>
          </a:xfrm>
          <a:custGeom>
            <a:avLst/>
            <a:gdLst/>
            <a:ahLst/>
            <a:cxnLst/>
            <a:rect l="l" t="t" r="r" b="b"/>
            <a:pathLst>
              <a:path w="492760" h="1155700">
                <a:moveTo>
                  <a:pt x="0" y="1155623"/>
                </a:moveTo>
                <a:lnTo>
                  <a:pt x="0" y="126441"/>
                </a:lnTo>
                <a:lnTo>
                  <a:pt x="49260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20989" y="6991578"/>
            <a:ext cx="125260" cy="147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585201" y="6703986"/>
            <a:ext cx="11430" cy="47625"/>
          </a:xfrm>
          <a:custGeom>
            <a:avLst/>
            <a:gdLst/>
            <a:ahLst/>
            <a:cxnLst/>
            <a:rect l="l" t="t" r="r" b="b"/>
            <a:pathLst>
              <a:path w="11429" h="47625">
                <a:moveTo>
                  <a:pt x="4406" y="0"/>
                </a:moveTo>
                <a:lnTo>
                  <a:pt x="0" y="7708"/>
                </a:lnTo>
                <a:lnTo>
                  <a:pt x="0" y="43992"/>
                </a:lnTo>
                <a:lnTo>
                  <a:pt x="4406" y="47282"/>
                </a:lnTo>
                <a:lnTo>
                  <a:pt x="11010" y="39585"/>
                </a:lnTo>
                <a:lnTo>
                  <a:pt x="11010" y="4394"/>
                </a:lnTo>
                <a:lnTo>
                  <a:pt x="440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645132" y="6688594"/>
            <a:ext cx="0" cy="102870"/>
          </a:xfrm>
          <a:custGeom>
            <a:avLst/>
            <a:gdLst/>
            <a:ahLst/>
            <a:cxnLst/>
            <a:rect l="l" t="t" r="r" b="b"/>
            <a:pathLst>
              <a:path w="0" h="102870">
                <a:moveTo>
                  <a:pt x="0" y="102260"/>
                </a:moveTo>
                <a:lnTo>
                  <a:pt x="0" y="0"/>
                </a:lnTo>
                <a:lnTo>
                  <a:pt x="0" y="1022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596211" y="6738073"/>
            <a:ext cx="43180" cy="20320"/>
          </a:xfrm>
          <a:custGeom>
            <a:avLst/>
            <a:gdLst/>
            <a:ahLst/>
            <a:cxnLst/>
            <a:rect l="l" t="t" r="r" b="b"/>
            <a:pathLst>
              <a:path w="43179" h="20320">
                <a:moveTo>
                  <a:pt x="39573" y="0"/>
                </a:moveTo>
                <a:lnTo>
                  <a:pt x="5486" y="8801"/>
                </a:lnTo>
                <a:lnTo>
                  <a:pt x="0" y="16497"/>
                </a:lnTo>
                <a:lnTo>
                  <a:pt x="5486" y="19799"/>
                </a:lnTo>
                <a:lnTo>
                  <a:pt x="39573" y="9905"/>
                </a:lnTo>
                <a:lnTo>
                  <a:pt x="42875" y="2197"/>
                </a:lnTo>
                <a:lnTo>
                  <a:pt x="395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63763" y="6708381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5">
                <a:moveTo>
                  <a:pt x="0" y="113258"/>
                </a:moveTo>
                <a:lnTo>
                  <a:pt x="0" y="0"/>
                </a:lnTo>
                <a:lnTo>
                  <a:pt x="0" y="1132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529130" y="7080046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90">
                <a:moveTo>
                  <a:pt x="15392" y="0"/>
                </a:moveTo>
                <a:lnTo>
                  <a:pt x="0" y="3407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05978" y="7110831"/>
            <a:ext cx="15875" cy="33020"/>
          </a:xfrm>
          <a:custGeom>
            <a:avLst/>
            <a:gdLst/>
            <a:ahLst/>
            <a:cxnLst/>
            <a:rect l="l" t="t" r="r" b="b"/>
            <a:pathLst>
              <a:path w="15875" h="33020">
                <a:moveTo>
                  <a:pt x="15392" y="0"/>
                </a:moveTo>
                <a:lnTo>
                  <a:pt x="0" y="3298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18132" y="7079936"/>
            <a:ext cx="34290" cy="36830"/>
          </a:xfrm>
          <a:custGeom>
            <a:avLst/>
            <a:gdLst/>
            <a:ahLst/>
            <a:cxnLst/>
            <a:rect l="l" t="t" r="r" b="b"/>
            <a:pathLst>
              <a:path w="34289" h="36829">
                <a:moveTo>
                  <a:pt x="0" y="22080"/>
                </a:moveTo>
                <a:lnTo>
                  <a:pt x="22026" y="0"/>
                </a:lnTo>
                <a:lnTo>
                  <a:pt x="28040" y="2573"/>
                </a:lnTo>
                <a:lnTo>
                  <a:pt x="32403" y="7214"/>
                </a:lnTo>
                <a:lnTo>
                  <a:pt x="34086" y="13305"/>
                </a:lnTo>
                <a:lnTo>
                  <a:pt x="32746" y="19959"/>
                </a:lnTo>
                <a:lnTo>
                  <a:pt x="29138" y="26206"/>
                </a:lnTo>
                <a:lnTo>
                  <a:pt x="23880" y="31223"/>
                </a:lnTo>
                <a:lnTo>
                  <a:pt x="17589" y="34184"/>
                </a:lnTo>
                <a:lnTo>
                  <a:pt x="8788" y="36393"/>
                </a:lnTo>
                <a:lnTo>
                  <a:pt x="0" y="30894"/>
                </a:lnTo>
                <a:lnTo>
                  <a:pt x="0" y="220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93888" y="7108634"/>
            <a:ext cx="34290" cy="38735"/>
          </a:xfrm>
          <a:custGeom>
            <a:avLst/>
            <a:gdLst/>
            <a:ahLst/>
            <a:cxnLst/>
            <a:rect l="l" t="t" r="r" b="b"/>
            <a:pathLst>
              <a:path w="34289" h="38734">
                <a:moveTo>
                  <a:pt x="0" y="24193"/>
                </a:moveTo>
                <a:lnTo>
                  <a:pt x="25285" y="0"/>
                </a:lnTo>
                <a:lnTo>
                  <a:pt x="34074" y="6578"/>
                </a:lnTo>
                <a:lnTo>
                  <a:pt x="34074" y="15392"/>
                </a:lnTo>
                <a:lnTo>
                  <a:pt x="32906" y="22058"/>
                </a:lnTo>
                <a:lnTo>
                  <a:pt x="29679" y="28308"/>
                </a:lnTo>
                <a:lnTo>
                  <a:pt x="24805" y="33319"/>
                </a:lnTo>
                <a:lnTo>
                  <a:pt x="18694" y="36271"/>
                </a:lnTo>
                <a:lnTo>
                  <a:pt x="9893" y="38481"/>
                </a:lnTo>
                <a:lnTo>
                  <a:pt x="0" y="32969"/>
                </a:lnTo>
                <a:lnTo>
                  <a:pt x="0" y="24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06029" y="6445592"/>
            <a:ext cx="4445" cy="8890"/>
          </a:xfrm>
          <a:custGeom>
            <a:avLst/>
            <a:gdLst/>
            <a:ahLst/>
            <a:cxnLst/>
            <a:rect l="l" t="t" r="r" b="b"/>
            <a:pathLst>
              <a:path w="4445" h="8889">
                <a:moveTo>
                  <a:pt x="4406" y="0"/>
                </a:moveTo>
                <a:lnTo>
                  <a:pt x="4406" y="8801"/>
                </a:lnTo>
                <a:lnTo>
                  <a:pt x="3314" y="8801"/>
                </a:lnTo>
                <a:lnTo>
                  <a:pt x="0" y="880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431264" y="6451091"/>
            <a:ext cx="10160" cy="12700"/>
          </a:xfrm>
          <a:custGeom>
            <a:avLst/>
            <a:gdLst/>
            <a:ahLst/>
            <a:cxnLst/>
            <a:rect l="l" t="t" r="r" b="b"/>
            <a:pathLst>
              <a:path w="10160" h="12700">
                <a:moveTo>
                  <a:pt x="0" y="0"/>
                </a:moveTo>
                <a:lnTo>
                  <a:pt x="3302" y="9893"/>
                </a:lnTo>
                <a:lnTo>
                  <a:pt x="7696" y="12090"/>
                </a:lnTo>
                <a:lnTo>
                  <a:pt x="9906" y="1209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379587" y="7083335"/>
            <a:ext cx="70485" cy="67310"/>
          </a:xfrm>
          <a:custGeom>
            <a:avLst/>
            <a:gdLst/>
            <a:ahLst/>
            <a:cxnLst/>
            <a:rect l="l" t="t" r="r" b="b"/>
            <a:pathLst>
              <a:path w="70485" h="67309">
                <a:moveTo>
                  <a:pt x="59372" y="23101"/>
                </a:moveTo>
                <a:lnTo>
                  <a:pt x="54978" y="16497"/>
                </a:lnTo>
                <a:lnTo>
                  <a:pt x="50584" y="16497"/>
                </a:lnTo>
                <a:lnTo>
                  <a:pt x="43980" y="15379"/>
                </a:lnTo>
                <a:lnTo>
                  <a:pt x="6591" y="36296"/>
                </a:lnTo>
                <a:lnTo>
                  <a:pt x="3846" y="53332"/>
                </a:lnTo>
                <a:lnTo>
                  <a:pt x="5978" y="61030"/>
                </a:lnTo>
                <a:lnTo>
                  <a:pt x="10998" y="67081"/>
                </a:lnTo>
                <a:lnTo>
                  <a:pt x="5411" y="61750"/>
                </a:lnTo>
                <a:lnTo>
                  <a:pt x="1784" y="56630"/>
                </a:lnTo>
                <a:lnTo>
                  <a:pt x="14" y="50684"/>
                </a:lnTo>
                <a:lnTo>
                  <a:pt x="0" y="42875"/>
                </a:lnTo>
                <a:lnTo>
                  <a:pt x="3813" y="27055"/>
                </a:lnTo>
                <a:lnTo>
                  <a:pt x="12369" y="13603"/>
                </a:lnTo>
                <a:lnTo>
                  <a:pt x="26289" y="4068"/>
                </a:lnTo>
                <a:lnTo>
                  <a:pt x="46189" y="0"/>
                </a:lnTo>
                <a:lnTo>
                  <a:pt x="53873" y="1092"/>
                </a:lnTo>
                <a:lnTo>
                  <a:pt x="63779" y="3301"/>
                </a:lnTo>
                <a:lnTo>
                  <a:pt x="70370" y="7696"/>
                </a:lnTo>
                <a:lnTo>
                  <a:pt x="59372" y="231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00542" y="7051446"/>
            <a:ext cx="71755" cy="67310"/>
          </a:xfrm>
          <a:custGeom>
            <a:avLst/>
            <a:gdLst/>
            <a:ahLst/>
            <a:cxnLst/>
            <a:rect l="l" t="t" r="r" b="b"/>
            <a:pathLst>
              <a:path w="71754" h="67309">
                <a:moveTo>
                  <a:pt x="59372" y="23088"/>
                </a:moveTo>
                <a:lnTo>
                  <a:pt x="56070" y="16497"/>
                </a:lnTo>
                <a:lnTo>
                  <a:pt x="51676" y="16497"/>
                </a:lnTo>
                <a:lnTo>
                  <a:pt x="45085" y="15405"/>
                </a:lnTo>
                <a:lnTo>
                  <a:pt x="8801" y="36283"/>
                </a:lnTo>
                <a:lnTo>
                  <a:pt x="5632" y="53319"/>
                </a:lnTo>
                <a:lnTo>
                  <a:pt x="6782" y="61017"/>
                </a:lnTo>
                <a:lnTo>
                  <a:pt x="9893" y="67068"/>
                </a:lnTo>
                <a:lnTo>
                  <a:pt x="6027" y="61750"/>
                </a:lnTo>
                <a:lnTo>
                  <a:pt x="2884" y="56635"/>
                </a:lnTo>
                <a:lnTo>
                  <a:pt x="772" y="50691"/>
                </a:lnTo>
                <a:lnTo>
                  <a:pt x="0" y="42887"/>
                </a:lnTo>
                <a:lnTo>
                  <a:pt x="5083" y="27067"/>
                </a:lnTo>
                <a:lnTo>
                  <a:pt x="14290" y="13614"/>
                </a:lnTo>
                <a:lnTo>
                  <a:pt x="28446" y="4075"/>
                </a:lnTo>
                <a:lnTo>
                  <a:pt x="48374" y="0"/>
                </a:lnTo>
                <a:lnTo>
                  <a:pt x="56070" y="1104"/>
                </a:lnTo>
                <a:lnTo>
                  <a:pt x="63779" y="3301"/>
                </a:lnTo>
                <a:lnTo>
                  <a:pt x="71462" y="7708"/>
                </a:lnTo>
                <a:lnTo>
                  <a:pt x="59372" y="2308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 rot="20640000">
            <a:off x="3363380" y="7139989"/>
            <a:ext cx="220559" cy="50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00"/>
              </a:lnSpc>
            </a:pPr>
            <a:r>
              <a:rPr dirty="0" baseline="6944" sz="600" spc="-37" i="1">
                <a:solidFill>
                  <a:srgbClr val="231F20"/>
                </a:solidFill>
                <a:latin typeface="Arial"/>
                <a:cs typeface="Arial"/>
              </a:rPr>
              <a:t>P12</a:t>
            </a:r>
            <a:r>
              <a:rPr dirty="0" baseline="6944" sz="600" spc="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25" i="1">
                <a:solidFill>
                  <a:srgbClr val="231F20"/>
                </a:solidFill>
                <a:latin typeface="Arial"/>
                <a:cs typeface="Arial"/>
              </a:rPr>
              <a:t>P50</a:t>
            </a:r>
            <a:endParaRPr sz="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 rot="20640000">
            <a:off x="3490632" y="7177194"/>
            <a:ext cx="118731" cy="50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00"/>
              </a:lnSpc>
            </a:pPr>
            <a:r>
              <a:rPr dirty="0" sz="400" spc="-25" i="1">
                <a:solidFill>
                  <a:srgbClr val="231F20"/>
                </a:solidFill>
                <a:latin typeface="Arial"/>
                <a:cs typeface="Arial"/>
              </a:rPr>
              <a:t>P100</a:t>
            </a:r>
            <a:endParaRPr sz="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 rot="20760000">
            <a:off x="3620408" y="7136530"/>
            <a:ext cx="132591" cy="38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0"/>
              </a:lnSpc>
            </a:pPr>
            <a:r>
              <a:rPr dirty="0" sz="300" spc="-25" i="1">
                <a:solidFill>
                  <a:srgbClr val="231F20"/>
                </a:solidFill>
                <a:latin typeface="Arial"/>
                <a:cs typeface="Arial"/>
              </a:rPr>
              <a:t>ON/</a:t>
            </a:r>
            <a:r>
              <a:rPr dirty="0" sz="300" spc="-35" i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300" spc="-25" i="1">
                <a:solidFill>
                  <a:srgbClr val="231F20"/>
                </a:solidFill>
                <a:latin typeface="Arial"/>
                <a:cs typeface="Arial"/>
              </a:rPr>
              <a:t>FF</a:t>
            </a:r>
            <a:endParaRPr sz="3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433461" y="6354330"/>
            <a:ext cx="76200" cy="116839"/>
          </a:xfrm>
          <a:custGeom>
            <a:avLst/>
            <a:gdLst/>
            <a:ahLst/>
            <a:cxnLst/>
            <a:rect l="l" t="t" r="r" b="b"/>
            <a:pathLst>
              <a:path w="76200" h="116839">
                <a:moveTo>
                  <a:pt x="0" y="0"/>
                </a:moveTo>
                <a:lnTo>
                  <a:pt x="0" y="98971"/>
                </a:lnTo>
                <a:lnTo>
                  <a:pt x="3059" y="105885"/>
                </a:lnTo>
                <a:lnTo>
                  <a:pt x="11274" y="111464"/>
                </a:lnTo>
                <a:lnTo>
                  <a:pt x="23199" y="115190"/>
                </a:lnTo>
                <a:lnTo>
                  <a:pt x="37388" y="116547"/>
                </a:lnTo>
                <a:lnTo>
                  <a:pt x="51756" y="114847"/>
                </a:lnTo>
                <a:lnTo>
                  <a:pt x="64060" y="110364"/>
                </a:lnTo>
                <a:lnTo>
                  <a:pt x="72652" y="104026"/>
                </a:lnTo>
                <a:lnTo>
                  <a:pt x="75882" y="96761"/>
                </a:lnTo>
                <a:lnTo>
                  <a:pt x="75882" y="110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33461" y="6354330"/>
            <a:ext cx="76200" cy="116839"/>
          </a:xfrm>
          <a:custGeom>
            <a:avLst/>
            <a:gdLst/>
            <a:ahLst/>
            <a:cxnLst/>
            <a:rect l="l" t="t" r="r" b="b"/>
            <a:pathLst>
              <a:path w="76200" h="116839">
                <a:moveTo>
                  <a:pt x="75882" y="1104"/>
                </a:moveTo>
                <a:lnTo>
                  <a:pt x="75882" y="96761"/>
                </a:lnTo>
                <a:lnTo>
                  <a:pt x="72652" y="104026"/>
                </a:lnTo>
                <a:lnTo>
                  <a:pt x="64060" y="110364"/>
                </a:lnTo>
                <a:lnTo>
                  <a:pt x="51756" y="114847"/>
                </a:lnTo>
                <a:lnTo>
                  <a:pt x="37388" y="116547"/>
                </a:lnTo>
                <a:lnTo>
                  <a:pt x="23199" y="115190"/>
                </a:lnTo>
                <a:lnTo>
                  <a:pt x="11274" y="111464"/>
                </a:lnTo>
                <a:lnTo>
                  <a:pt x="3059" y="105885"/>
                </a:lnTo>
                <a:lnTo>
                  <a:pt x="0" y="98971"/>
                </a:lnTo>
                <a:lnTo>
                  <a:pt x="0" y="0"/>
                </a:lnTo>
                <a:lnTo>
                  <a:pt x="75882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433461" y="6335636"/>
            <a:ext cx="76200" cy="40005"/>
          </a:xfrm>
          <a:custGeom>
            <a:avLst/>
            <a:gdLst/>
            <a:ahLst/>
            <a:cxnLst/>
            <a:rect l="l" t="t" r="r" b="b"/>
            <a:pathLst>
              <a:path w="76200" h="40004">
                <a:moveTo>
                  <a:pt x="37388" y="0"/>
                </a:moveTo>
                <a:lnTo>
                  <a:pt x="23199" y="1547"/>
                </a:lnTo>
                <a:lnTo>
                  <a:pt x="11274" y="5775"/>
                </a:lnTo>
                <a:lnTo>
                  <a:pt x="3059" y="12065"/>
                </a:lnTo>
                <a:lnTo>
                  <a:pt x="0" y="19799"/>
                </a:lnTo>
                <a:lnTo>
                  <a:pt x="3059" y="27525"/>
                </a:lnTo>
                <a:lnTo>
                  <a:pt x="11274" y="33812"/>
                </a:lnTo>
                <a:lnTo>
                  <a:pt x="23199" y="38039"/>
                </a:lnTo>
                <a:lnTo>
                  <a:pt x="37388" y="39585"/>
                </a:lnTo>
                <a:lnTo>
                  <a:pt x="52683" y="38039"/>
                </a:lnTo>
                <a:lnTo>
                  <a:pt x="64884" y="33812"/>
                </a:lnTo>
                <a:lnTo>
                  <a:pt x="72961" y="27525"/>
                </a:lnTo>
                <a:lnTo>
                  <a:pt x="75882" y="19799"/>
                </a:lnTo>
                <a:lnTo>
                  <a:pt x="72961" y="12065"/>
                </a:lnTo>
                <a:lnTo>
                  <a:pt x="64884" y="5775"/>
                </a:lnTo>
                <a:lnTo>
                  <a:pt x="52683" y="1547"/>
                </a:lnTo>
                <a:lnTo>
                  <a:pt x="373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433461" y="6335636"/>
            <a:ext cx="76200" cy="40005"/>
          </a:xfrm>
          <a:custGeom>
            <a:avLst/>
            <a:gdLst/>
            <a:ahLst/>
            <a:cxnLst/>
            <a:rect l="l" t="t" r="r" b="b"/>
            <a:pathLst>
              <a:path w="76200" h="40004">
                <a:moveTo>
                  <a:pt x="0" y="19799"/>
                </a:moveTo>
                <a:lnTo>
                  <a:pt x="3059" y="12065"/>
                </a:lnTo>
                <a:lnTo>
                  <a:pt x="11274" y="5775"/>
                </a:lnTo>
                <a:lnTo>
                  <a:pt x="23199" y="1547"/>
                </a:lnTo>
                <a:lnTo>
                  <a:pt x="37388" y="0"/>
                </a:lnTo>
                <a:lnTo>
                  <a:pt x="52683" y="1547"/>
                </a:lnTo>
                <a:lnTo>
                  <a:pt x="64884" y="5775"/>
                </a:lnTo>
                <a:lnTo>
                  <a:pt x="72961" y="12065"/>
                </a:lnTo>
                <a:lnTo>
                  <a:pt x="75882" y="19799"/>
                </a:lnTo>
                <a:lnTo>
                  <a:pt x="72961" y="27525"/>
                </a:lnTo>
                <a:lnTo>
                  <a:pt x="64884" y="33812"/>
                </a:lnTo>
                <a:lnTo>
                  <a:pt x="52683" y="38039"/>
                </a:lnTo>
                <a:lnTo>
                  <a:pt x="37388" y="39585"/>
                </a:lnTo>
                <a:lnTo>
                  <a:pt x="23199" y="38039"/>
                </a:lnTo>
                <a:lnTo>
                  <a:pt x="11274" y="33812"/>
                </a:lnTo>
                <a:lnTo>
                  <a:pt x="3059" y="27525"/>
                </a:lnTo>
                <a:lnTo>
                  <a:pt x="0" y="1979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56550" y="6348831"/>
            <a:ext cx="29845" cy="15875"/>
          </a:xfrm>
          <a:custGeom>
            <a:avLst/>
            <a:gdLst/>
            <a:ahLst/>
            <a:cxnLst/>
            <a:rect l="l" t="t" r="r" b="b"/>
            <a:pathLst>
              <a:path w="29845" h="15875">
                <a:moveTo>
                  <a:pt x="21996" y="0"/>
                </a:moveTo>
                <a:lnTo>
                  <a:pt x="6604" y="0"/>
                </a:lnTo>
                <a:lnTo>
                  <a:pt x="0" y="5499"/>
                </a:lnTo>
                <a:lnTo>
                  <a:pt x="0" y="10998"/>
                </a:lnTo>
                <a:lnTo>
                  <a:pt x="6604" y="15392"/>
                </a:lnTo>
                <a:lnTo>
                  <a:pt x="21996" y="15392"/>
                </a:lnTo>
                <a:lnTo>
                  <a:pt x="29692" y="10998"/>
                </a:lnTo>
                <a:lnTo>
                  <a:pt x="29692" y="5499"/>
                </a:lnTo>
                <a:lnTo>
                  <a:pt x="219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89801" y="5869418"/>
            <a:ext cx="3686175" cy="79375"/>
          </a:xfrm>
          <a:custGeom>
            <a:avLst/>
            <a:gdLst/>
            <a:ahLst/>
            <a:cxnLst/>
            <a:rect l="l" t="t" r="r" b="b"/>
            <a:pathLst>
              <a:path w="3686175" h="79375">
                <a:moveTo>
                  <a:pt x="0" y="79171"/>
                </a:moveTo>
                <a:lnTo>
                  <a:pt x="216611" y="0"/>
                </a:lnTo>
                <a:lnTo>
                  <a:pt x="368573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0966" y="5869418"/>
            <a:ext cx="614045" cy="0"/>
          </a:xfrm>
          <a:custGeom>
            <a:avLst/>
            <a:gdLst/>
            <a:ahLst/>
            <a:cxnLst/>
            <a:rect l="l" t="t" r="r" b="b"/>
            <a:pathLst>
              <a:path w="614044" h="0">
                <a:moveTo>
                  <a:pt x="0" y="0"/>
                </a:moveTo>
                <a:lnTo>
                  <a:pt x="61354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25604" y="5994780"/>
            <a:ext cx="0" cy="375285"/>
          </a:xfrm>
          <a:custGeom>
            <a:avLst/>
            <a:gdLst/>
            <a:ahLst/>
            <a:cxnLst/>
            <a:rect l="l" t="t" r="r" b="b"/>
            <a:pathLst>
              <a:path w="0" h="375285">
                <a:moveTo>
                  <a:pt x="0" y="0"/>
                </a:moveTo>
                <a:lnTo>
                  <a:pt x="0" y="37494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566022" y="6985469"/>
            <a:ext cx="0" cy="1188720"/>
          </a:xfrm>
          <a:custGeom>
            <a:avLst/>
            <a:gdLst/>
            <a:ahLst/>
            <a:cxnLst/>
            <a:rect l="l" t="t" r="r" b="b"/>
            <a:pathLst>
              <a:path w="0" h="1188720">
                <a:moveTo>
                  <a:pt x="0" y="0"/>
                </a:moveTo>
                <a:lnTo>
                  <a:pt x="0" y="11886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153678" y="7774952"/>
            <a:ext cx="145415" cy="323850"/>
          </a:xfrm>
          <a:custGeom>
            <a:avLst/>
            <a:gdLst/>
            <a:ahLst/>
            <a:cxnLst/>
            <a:rect l="l" t="t" r="r" b="b"/>
            <a:pathLst>
              <a:path w="145414" h="323850">
                <a:moveTo>
                  <a:pt x="41782" y="239712"/>
                </a:moveTo>
                <a:lnTo>
                  <a:pt x="40690" y="323278"/>
                </a:lnTo>
                <a:lnTo>
                  <a:pt x="88158" y="274904"/>
                </a:lnTo>
                <a:lnTo>
                  <a:pt x="71475" y="274904"/>
                </a:lnTo>
                <a:lnTo>
                  <a:pt x="74506" y="268300"/>
                </a:lnTo>
                <a:lnTo>
                  <a:pt x="53886" y="268300"/>
                </a:lnTo>
                <a:lnTo>
                  <a:pt x="41782" y="239712"/>
                </a:lnTo>
                <a:close/>
              </a:path>
              <a:path w="145414" h="323850">
                <a:moveTo>
                  <a:pt x="97866" y="265010"/>
                </a:moveTo>
                <a:lnTo>
                  <a:pt x="71475" y="274904"/>
                </a:lnTo>
                <a:lnTo>
                  <a:pt x="88158" y="274904"/>
                </a:lnTo>
                <a:lnTo>
                  <a:pt x="97866" y="265010"/>
                </a:lnTo>
                <a:close/>
              </a:path>
              <a:path w="145414" h="323850">
                <a:moveTo>
                  <a:pt x="124464" y="159435"/>
                </a:moveTo>
                <a:lnTo>
                  <a:pt x="92367" y="159435"/>
                </a:lnTo>
                <a:lnTo>
                  <a:pt x="53886" y="268300"/>
                </a:lnTo>
                <a:lnTo>
                  <a:pt x="74506" y="268300"/>
                </a:lnTo>
                <a:lnTo>
                  <a:pt x="124464" y="159435"/>
                </a:lnTo>
                <a:close/>
              </a:path>
              <a:path w="145414" h="323850">
                <a:moveTo>
                  <a:pt x="95656" y="0"/>
                </a:moveTo>
                <a:lnTo>
                  <a:pt x="0" y="191338"/>
                </a:lnTo>
                <a:lnTo>
                  <a:pt x="92367" y="159435"/>
                </a:lnTo>
                <a:lnTo>
                  <a:pt x="124464" y="159435"/>
                </a:lnTo>
                <a:lnTo>
                  <a:pt x="130519" y="146240"/>
                </a:lnTo>
                <a:lnTo>
                  <a:pt x="53886" y="146240"/>
                </a:lnTo>
                <a:lnTo>
                  <a:pt x="142938" y="8801"/>
                </a:lnTo>
                <a:lnTo>
                  <a:pt x="95656" y="0"/>
                </a:lnTo>
                <a:close/>
              </a:path>
              <a:path w="145414" h="323850">
                <a:moveTo>
                  <a:pt x="145148" y="114363"/>
                </a:moveTo>
                <a:lnTo>
                  <a:pt x="53886" y="146240"/>
                </a:lnTo>
                <a:lnTo>
                  <a:pt x="130519" y="146240"/>
                </a:lnTo>
                <a:lnTo>
                  <a:pt x="145148" y="114363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53678" y="7774952"/>
            <a:ext cx="145415" cy="323850"/>
          </a:xfrm>
          <a:custGeom>
            <a:avLst/>
            <a:gdLst/>
            <a:ahLst/>
            <a:cxnLst/>
            <a:rect l="l" t="t" r="r" b="b"/>
            <a:pathLst>
              <a:path w="145414" h="323850">
                <a:moveTo>
                  <a:pt x="53886" y="146240"/>
                </a:moveTo>
                <a:lnTo>
                  <a:pt x="145148" y="114363"/>
                </a:lnTo>
                <a:lnTo>
                  <a:pt x="71475" y="274904"/>
                </a:lnTo>
                <a:lnTo>
                  <a:pt x="97866" y="265010"/>
                </a:lnTo>
                <a:lnTo>
                  <a:pt x="40690" y="323278"/>
                </a:lnTo>
                <a:lnTo>
                  <a:pt x="41782" y="239712"/>
                </a:lnTo>
                <a:lnTo>
                  <a:pt x="53886" y="268300"/>
                </a:lnTo>
                <a:lnTo>
                  <a:pt x="92367" y="159435"/>
                </a:lnTo>
                <a:lnTo>
                  <a:pt x="0" y="191338"/>
                </a:lnTo>
                <a:lnTo>
                  <a:pt x="95656" y="0"/>
                </a:lnTo>
                <a:lnTo>
                  <a:pt x="142938" y="8801"/>
                </a:lnTo>
                <a:lnTo>
                  <a:pt x="53886" y="14624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33730" y="5838634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4" h="62864">
                <a:moveTo>
                  <a:pt x="61569" y="0"/>
                </a:moveTo>
                <a:lnTo>
                  <a:pt x="0" y="6267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33730" y="5838634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4" h="62864">
                <a:moveTo>
                  <a:pt x="61569" y="62674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70045" y="5869419"/>
            <a:ext cx="810895" cy="0"/>
          </a:xfrm>
          <a:custGeom>
            <a:avLst/>
            <a:gdLst/>
            <a:ahLst/>
            <a:cxnLst/>
            <a:rect l="l" t="t" r="r" b="b"/>
            <a:pathLst>
              <a:path w="810895" h="0">
                <a:moveTo>
                  <a:pt x="0" y="0"/>
                </a:moveTo>
                <a:lnTo>
                  <a:pt x="810361" y="0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1657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786" y="0"/>
                </a:moveTo>
                <a:lnTo>
                  <a:pt x="12521" y="1700"/>
                </a:lnTo>
                <a:lnTo>
                  <a:pt x="6183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9"/>
                </a:lnTo>
                <a:lnTo>
                  <a:pt x="6183" y="33400"/>
                </a:lnTo>
                <a:lnTo>
                  <a:pt x="12521" y="37885"/>
                </a:lnTo>
                <a:lnTo>
                  <a:pt x="19786" y="39585"/>
                </a:lnTo>
                <a:lnTo>
                  <a:pt x="27059" y="37885"/>
                </a:lnTo>
                <a:lnTo>
                  <a:pt x="33401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1" y="6183"/>
                </a:lnTo>
                <a:lnTo>
                  <a:pt x="27059" y="1700"/>
                </a:lnTo>
                <a:lnTo>
                  <a:pt x="197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41657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0" y="12521"/>
                </a:lnTo>
                <a:lnTo>
                  <a:pt x="6183" y="6183"/>
                </a:lnTo>
                <a:lnTo>
                  <a:pt x="12521" y="1700"/>
                </a:lnTo>
                <a:lnTo>
                  <a:pt x="19786" y="0"/>
                </a:lnTo>
                <a:lnTo>
                  <a:pt x="27059" y="1700"/>
                </a:lnTo>
                <a:lnTo>
                  <a:pt x="33401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1" y="33400"/>
                </a:lnTo>
                <a:lnTo>
                  <a:pt x="27059" y="37885"/>
                </a:lnTo>
                <a:lnTo>
                  <a:pt x="19786" y="39585"/>
                </a:lnTo>
                <a:lnTo>
                  <a:pt x="12521" y="37885"/>
                </a:lnTo>
                <a:lnTo>
                  <a:pt x="6183" y="33400"/>
                </a:lnTo>
                <a:lnTo>
                  <a:pt x="1700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35271" y="5869419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5" h="0">
                <a:moveTo>
                  <a:pt x="0" y="0"/>
                </a:moveTo>
                <a:lnTo>
                  <a:pt x="14513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48194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812" y="0"/>
                </a:moveTo>
                <a:lnTo>
                  <a:pt x="12537" y="1700"/>
                </a:lnTo>
                <a:lnTo>
                  <a:pt x="6191" y="6183"/>
                </a:lnTo>
                <a:lnTo>
                  <a:pt x="1702" y="12521"/>
                </a:lnTo>
                <a:lnTo>
                  <a:pt x="0" y="19786"/>
                </a:lnTo>
                <a:lnTo>
                  <a:pt x="1702" y="27059"/>
                </a:lnTo>
                <a:lnTo>
                  <a:pt x="6191" y="33400"/>
                </a:lnTo>
                <a:lnTo>
                  <a:pt x="12537" y="37885"/>
                </a:lnTo>
                <a:lnTo>
                  <a:pt x="19812" y="39585"/>
                </a:lnTo>
                <a:lnTo>
                  <a:pt x="27070" y="37885"/>
                </a:lnTo>
                <a:lnTo>
                  <a:pt x="33404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4" y="6183"/>
                </a:lnTo>
                <a:lnTo>
                  <a:pt x="27070" y="1700"/>
                </a:lnTo>
                <a:lnTo>
                  <a:pt x="1981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481946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2" y="12521"/>
                </a:lnTo>
                <a:lnTo>
                  <a:pt x="6191" y="6183"/>
                </a:lnTo>
                <a:lnTo>
                  <a:pt x="12537" y="1700"/>
                </a:lnTo>
                <a:lnTo>
                  <a:pt x="19812" y="0"/>
                </a:lnTo>
                <a:lnTo>
                  <a:pt x="27070" y="1700"/>
                </a:lnTo>
                <a:lnTo>
                  <a:pt x="33404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4" y="33400"/>
                </a:lnTo>
                <a:lnTo>
                  <a:pt x="27070" y="37885"/>
                </a:lnTo>
                <a:lnTo>
                  <a:pt x="19812" y="39585"/>
                </a:lnTo>
                <a:lnTo>
                  <a:pt x="12537" y="37885"/>
                </a:lnTo>
                <a:lnTo>
                  <a:pt x="6191" y="33400"/>
                </a:lnTo>
                <a:lnTo>
                  <a:pt x="1702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547315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799" y="0"/>
                </a:moveTo>
                <a:lnTo>
                  <a:pt x="12526" y="1700"/>
                </a:lnTo>
                <a:lnTo>
                  <a:pt x="6184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9"/>
                </a:lnTo>
                <a:lnTo>
                  <a:pt x="6184" y="33400"/>
                </a:lnTo>
                <a:lnTo>
                  <a:pt x="12526" y="37885"/>
                </a:lnTo>
                <a:lnTo>
                  <a:pt x="19799" y="39585"/>
                </a:lnTo>
                <a:lnTo>
                  <a:pt x="27064" y="37885"/>
                </a:lnTo>
                <a:lnTo>
                  <a:pt x="33402" y="33400"/>
                </a:lnTo>
                <a:lnTo>
                  <a:pt x="37885" y="27059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2" y="6183"/>
                </a:lnTo>
                <a:lnTo>
                  <a:pt x="27064" y="1700"/>
                </a:lnTo>
                <a:lnTo>
                  <a:pt x="197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547315" y="58518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786"/>
                </a:moveTo>
                <a:lnTo>
                  <a:pt x="1700" y="12521"/>
                </a:lnTo>
                <a:lnTo>
                  <a:pt x="6184" y="6183"/>
                </a:lnTo>
                <a:lnTo>
                  <a:pt x="12526" y="1700"/>
                </a:lnTo>
                <a:lnTo>
                  <a:pt x="19799" y="0"/>
                </a:lnTo>
                <a:lnTo>
                  <a:pt x="27064" y="1700"/>
                </a:lnTo>
                <a:lnTo>
                  <a:pt x="33402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9"/>
                </a:lnTo>
                <a:lnTo>
                  <a:pt x="33402" y="33400"/>
                </a:lnTo>
                <a:lnTo>
                  <a:pt x="27064" y="37885"/>
                </a:lnTo>
                <a:lnTo>
                  <a:pt x="19799" y="39585"/>
                </a:lnTo>
                <a:lnTo>
                  <a:pt x="12526" y="37885"/>
                </a:lnTo>
                <a:lnTo>
                  <a:pt x="6184" y="33400"/>
                </a:lnTo>
                <a:lnTo>
                  <a:pt x="1700" y="27059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01360" y="5745174"/>
            <a:ext cx="248920" cy="248920"/>
          </a:xfrm>
          <a:custGeom>
            <a:avLst/>
            <a:gdLst/>
            <a:ahLst/>
            <a:cxnLst/>
            <a:rect l="l" t="t" r="r" b="b"/>
            <a:pathLst>
              <a:path w="248919" h="248920">
                <a:moveTo>
                  <a:pt x="0" y="124244"/>
                </a:moveTo>
                <a:lnTo>
                  <a:pt x="9826" y="76070"/>
                </a:lnTo>
                <a:lnTo>
                  <a:pt x="36556" y="36556"/>
                </a:lnTo>
                <a:lnTo>
                  <a:pt x="76070" y="9826"/>
                </a:lnTo>
                <a:lnTo>
                  <a:pt x="124244" y="0"/>
                </a:lnTo>
                <a:lnTo>
                  <a:pt x="172419" y="9826"/>
                </a:lnTo>
                <a:lnTo>
                  <a:pt x="211937" y="36556"/>
                </a:lnTo>
                <a:lnTo>
                  <a:pt x="238672" y="76070"/>
                </a:lnTo>
                <a:lnTo>
                  <a:pt x="248500" y="124244"/>
                </a:lnTo>
                <a:lnTo>
                  <a:pt x="238672" y="172419"/>
                </a:lnTo>
                <a:lnTo>
                  <a:pt x="211937" y="211937"/>
                </a:lnTo>
                <a:lnTo>
                  <a:pt x="172419" y="238672"/>
                </a:lnTo>
                <a:lnTo>
                  <a:pt x="124244" y="248500"/>
                </a:lnTo>
                <a:lnTo>
                  <a:pt x="76070" y="238672"/>
                </a:lnTo>
                <a:lnTo>
                  <a:pt x="36556" y="211937"/>
                </a:lnTo>
                <a:lnTo>
                  <a:pt x="9826" y="172419"/>
                </a:lnTo>
                <a:lnTo>
                  <a:pt x="0" y="12424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016626" y="5745174"/>
            <a:ext cx="248920" cy="248920"/>
          </a:xfrm>
          <a:custGeom>
            <a:avLst/>
            <a:gdLst/>
            <a:ahLst/>
            <a:cxnLst/>
            <a:rect l="l" t="t" r="r" b="b"/>
            <a:pathLst>
              <a:path w="248919" h="248920">
                <a:moveTo>
                  <a:pt x="0" y="124244"/>
                </a:moveTo>
                <a:lnTo>
                  <a:pt x="9828" y="76070"/>
                </a:lnTo>
                <a:lnTo>
                  <a:pt x="36563" y="36556"/>
                </a:lnTo>
                <a:lnTo>
                  <a:pt x="76080" y="9826"/>
                </a:lnTo>
                <a:lnTo>
                  <a:pt x="124256" y="0"/>
                </a:lnTo>
                <a:lnTo>
                  <a:pt x="172432" y="9826"/>
                </a:lnTo>
                <a:lnTo>
                  <a:pt x="211950" y="36556"/>
                </a:lnTo>
                <a:lnTo>
                  <a:pt x="238685" y="76070"/>
                </a:lnTo>
                <a:lnTo>
                  <a:pt x="248513" y="124244"/>
                </a:lnTo>
                <a:lnTo>
                  <a:pt x="238685" y="172419"/>
                </a:lnTo>
                <a:lnTo>
                  <a:pt x="211950" y="211937"/>
                </a:lnTo>
                <a:lnTo>
                  <a:pt x="172432" y="238672"/>
                </a:lnTo>
                <a:lnTo>
                  <a:pt x="124256" y="248500"/>
                </a:lnTo>
                <a:lnTo>
                  <a:pt x="76080" y="238672"/>
                </a:lnTo>
                <a:lnTo>
                  <a:pt x="36563" y="211937"/>
                </a:lnTo>
                <a:lnTo>
                  <a:pt x="9828" y="172419"/>
                </a:lnTo>
                <a:lnTo>
                  <a:pt x="0" y="12424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650572" y="5791936"/>
            <a:ext cx="274802" cy="161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04486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61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04486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57204" y="6511569"/>
            <a:ext cx="79375" cy="382905"/>
          </a:xfrm>
          <a:custGeom>
            <a:avLst/>
            <a:gdLst/>
            <a:ahLst/>
            <a:cxnLst/>
            <a:rect l="l" t="t" r="r" b="b"/>
            <a:pathLst>
              <a:path w="79375" h="382904">
                <a:moveTo>
                  <a:pt x="0" y="0"/>
                </a:moveTo>
                <a:lnTo>
                  <a:pt x="79159" y="216623"/>
                </a:lnTo>
                <a:lnTo>
                  <a:pt x="79159" y="3826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436363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470947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74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470947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502837" y="6993178"/>
            <a:ext cx="0" cy="1181100"/>
          </a:xfrm>
          <a:custGeom>
            <a:avLst/>
            <a:gdLst/>
            <a:ahLst/>
            <a:cxnLst/>
            <a:rect l="l" t="t" r="r" b="b"/>
            <a:pathLst>
              <a:path w="0" h="1181100">
                <a:moveTo>
                  <a:pt x="0" y="0"/>
                </a:moveTo>
                <a:lnTo>
                  <a:pt x="0" y="118092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02837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534132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62674" y="615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534132" y="6455485"/>
            <a:ext cx="62865" cy="61594"/>
          </a:xfrm>
          <a:custGeom>
            <a:avLst/>
            <a:gdLst/>
            <a:ahLst/>
            <a:cxnLst/>
            <a:rect l="l" t="t" r="r" b="b"/>
            <a:pathLst>
              <a:path w="62864" h="61595">
                <a:moveTo>
                  <a:pt x="0" y="61582"/>
                </a:moveTo>
                <a:lnTo>
                  <a:pt x="626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566022" y="5872720"/>
            <a:ext cx="0" cy="614045"/>
          </a:xfrm>
          <a:custGeom>
            <a:avLst/>
            <a:gdLst/>
            <a:ahLst/>
            <a:cxnLst/>
            <a:rect l="l" t="t" r="r" b="b"/>
            <a:pathLst>
              <a:path w="0" h="614045">
                <a:moveTo>
                  <a:pt x="0" y="0"/>
                </a:moveTo>
                <a:lnTo>
                  <a:pt x="0" y="61356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325604" y="7007466"/>
            <a:ext cx="0" cy="1095375"/>
          </a:xfrm>
          <a:custGeom>
            <a:avLst/>
            <a:gdLst/>
            <a:ahLst/>
            <a:cxnLst/>
            <a:rect l="l" t="t" r="r" b="b"/>
            <a:pathLst>
              <a:path w="0" h="1095375">
                <a:moveTo>
                  <a:pt x="0" y="0"/>
                </a:moveTo>
                <a:lnTo>
                  <a:pt x="0" y="109515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89447" y="7007466"/>
            <a:ext cx="2639060" cy="1105535"/>
          </a:xfrm>
          <a:custGeom>
            <a:avLst/>
            <a:gdLst/>
            <a:ahLst/>
            <a:cxnLst/>
            <a:rect l="l" t="t" r="r" b="b"/>
            <a:pathLst>
              <a:path w="2639060" h="1105534">
                <a:moveTo>
                  <a:pt x="2638945" y="1105065"/>
                </a:moveTo>
                <a:lnTo>
                  <a:pt x="0" y="1105065"/>
                </a:ln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486837" y="6511569"/>
            <a:ext cx="79375" cy="382905"/>
          </a:xfrm>
          <a:custGeom>
            <a:avLst/>
            <a:gdLst/>
            <a:ahLst/>
            <a:cxnLst/>
            <a:rect l="l" t="t" r="r" b="b"/>
            <a:pathLst>
              <a:path w="79375" h="382904">
                <a:moveTo>
                  <a:pt x="0" y="0"/>
                </a:moveTo>
                <a:lnTo>
                  <a:pt x="79184" y="216623"/>
                </a:lnTo>
                <a:lnTo>
                  <a:pt x="79184" y="38263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254846" y="6940397"/>
            <a:ext cx="462280" cy="866775"/>
          </a:xfrm>
          <a:custGeom>
            <a:avLst/>
            <a:gdLst/>
            <a:ahLst/>
            <a:cxnLst/>
            <a:rect l="l" t="t" r="r" b="b"/>
            <a:pathLst>
              <a:path w="462279" h="866775">
                <a:moveTo>
                  <a:pt x="461810" y="0"/>
                </a:moveTo>
                <a:lnTo>
                  <a:pt x="461810" y="603656"/>
                </a:lnTo>
                <a:lnTo>
                  <a:pt x="0" y="866444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489447" y="6033261"/>
            <a:ext cx="3227705" cy="889000"/>
          </a:xfrm>
          <a:custGeom>
            <a:avLst/>
            <a:gdLst/>
            <a:ahLst/>
            <a:cxnLst/>
            <a:rect l="l" t="t" r="r" b="b"/>
            <a:pathLst>
              <a:path w="3227704" h="889000">
                <a:moveTo>
                  <a:pt x="0" y="341960"/>
                </a:moveTo>
                <a:lnTo>
                  <a:pt x="0" y="0"/>
                </a:lnTo>
                <a:lnTo>
                  <a:pt x="3227209" y="0"/>
                </a:lnTo>
                <a:lnTo>
                  <a:pt x="3227209" y="888441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470570" y="6090841"/>
            <a:ext cx="889000" cy="1600835"/>
          </a:xfrm>
          <a:custGeom>
            <a:avLst/>
            <a:gdLst/>
            <a:ahLst/>
            <a:cxnLst/>
            <a:rect l="l" t="t" r="r" b="b"/>
            <a:pathLst>
              <a:path w="889000" h="1600834">
                <a:moveTo>
                  <a:pt x="9081" y="273381"/>
                </a:moveTo>
                <a:lnTo>
                  <a:pt x="2852" y="249710"/>
                </a:lnTo>
                <a:lnTo>
                  <a:pt x="0" y="225877"/>
                </a:lnTo>
                <a:lnTo>
                  <a:pt x="329" y="202105"/>
                </a:lnTo>
                <a:lnTo>
                  <a:pt x="9762" y="155636"/>
                </a:lnTo>
                <a:lnTo>
                  <a:pt x="29598" y="112085"/>
                </a:lnTo>
                <a:lnTo>
                  <a:pt x="58288" y="73234"/>
                </a:lnTo>
                <a:lnTo>
                  <a:pt x="94282" y="40865"/>
                </a:lnTo>
                <a:lnTo>
                  <a:pt x="136030" y="16761"/>
                </a:lnTo>
                <a:lnTo>
                  <a:pt x="181981" y="2704"/>
                </a:lnTo>
                <a:lnTo>
                  <a:pt x="206048" y="0"/>
                </a:lnTo>
                <a:lnTo>
                  <a:pt x="230584" y="475"/>
                </a:lnTo>
                <a:lnTo>
                  <a:pt x="280291" y="11859"/>
                </a:lnTo>
                <a:lnTo>
                  <a:pt x="329550" y="38635"/>
                </a:lnTo>
                <a:lnTo>
                  <a:pt x="376811" y="82588"/>
                </a:lnTo>
                <a:lnTo>
                  <a:pt x="420523" y="145498"/>
                </a:lnTo>
                <a:lnTo>
                  <a:pt x="440565" y="184619"/>
                </a:lnTo>
                <a:lnTo>
                  <a:pt x="459138" y="229148"/>
                </a:lnTo>
                <a:lnTo>
                  <a:pt x="476049" y="279308"/>
                </a:lnTo>
                <a:lnTo>
                  <a:pt x="491104" y="335321"/>
                </a:lnTo>
                <a:lnTo>
                  <a:pt x="504109" y="397411"/>
                </a:lnTo>
                <a:lnTo>
                  <a:pt x="514871" y="465799"/>
                </a:lnTo>
                <a:lnTo>
                  <a:pt x="519816" y="507103"/>
                </a:lnTo>
                <a:lnTo>
                  <a:pt x="523586" y="548531"/>
                </a:lnTo>
                <a:lnTo>
                  <a:pt x="526336" y="590438"/>
                </a:lnTo>
                <a:lnTo>
                  <a:pt x="528218" y="633183"/>
                </a:lnTo>
                <a:lnTo>
                  <a:pt x="529385" y="677123"/>
                </a:lnTo>
                <a:lnTo>
                  <a:pt x="529990" y="722615"/>
                </a:lnTo>
                <a:lnTo>
                  <a:pt x="530187" y="770017"/>
                </a:lnTo>
                <a:lnTo>
                  <a:pt x="530128" y="819685"/>
                </a:lnTo>
                <a:lnTo>
                  <a:pt x="529968" y="871978"/>
                </a:lnTo>
                <a:lnTo>
                  <a:pt x="529858" y="927253"/>
                </a:lnTo>
                <a:lnTo>
                  <a:pt x="529953" y="985867"/>
                </a:lnTo>
                <a:lnTo>
                  <a:pt x="530405" y="1048177"/>
                </a:lnTo>
                <a:lnTo>
                  <a:pt x="531368" y="1114540"/>
                </a:lnTo>
                <a:lnTo>
                  <a:pt x="537199" y="1189115"/>
                </a:lnTo>
                <a:lnTo>
                  <a:pt x="543739" y="1257354"/>
                </a:lnTo>
                <a:lnTo>
                  <a:pt x="551050" y="1319294"/>
                </a:lnTo>
                <a:lnTo>
                  <a:pt x="559200" y="1374972"/>
                </a:lnTo>
                <a:lnTo>
                  <a:pt x="568252" y="1424426"/>
                </a:lnTo>
                <a:lnTo>
                  <a:pt x="578270" y="1467692"/>
                </a:lnTo>
                <a:lnTo>
                  <a:pt x="589321" y="1504808"/>
                </a:lnTo>
                <a:lnTo>
                  <a:pt x="614779" y="1560735"/>
                </a:lnTo>
                <a:lnTo>
                  <a:pt x="645143" y="1592504"/>
                </a:lnTo>
                <a:lnTo>
                  <a:pt x="680933" y="1600412"/>
                </a:lnTo>
                <a:lnTo>
                  <a:pt x="701024" y="1595510"/>
                </a:lnTo>
                <a:lnTo>
                  <a:pt x="745924" y="1568181"/>
                </a:lnTo>
                <a:lnTo>
                  <a:pt x="797547" y="1517730"/>
                </a:lnTo>
                <a:lnTo>
                  <a:pt x="826042" y="1483927"/>
                </a:lnTo>
                <a:lnTo>
                  <a:pt x="856411" y="1444455"/>
                </a:lnTo>
                <a:lnTo>
                  <a:pt x="888721" y="1399351"/>
                </a:lnTo>
              </a:path>
            </a:pathLst>
          </a:custGeom>
          <a:ln w="292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054817" y="6888646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64" y="221079"/>
                </a:moveTo>
                <a:lnTo>
                  <a:pt x="270497" y="322235"/>
                </a:lnTo>
                <a:lnTo>
                  <a:pt x="253090" y="322492"/>
                </a:lnTo>
                <a:lnTo>
                  <a:pt x="242592" y="324297"/>
                </a:lnTo>
                <a:lnTo>
                  <a:pt x="234774" y="329194"/>
                </a:lnTo>
                <a:lnTo>
                  <a:pt x="225412" y="338732"/>
                </a:lnTo>
                <a:lnTo>
                  <a:pt x="192819" y="358588"/>
                </a:lnTo>
                <a:lnTo>
                  <a:pt x="122191" y="404426"/>
                </a:lnTo>
                <a:lnTo>
                  <a:pt x="51770" y="450678"/>
                </a:lnTo>
                <a:lnTo>
                  <a:pt x="19799" y="471777"/>
                </a:lnTo>
                <a:lnTo>
                  <a:pt x="0" y="442097"/>
                </a:lnTo>
                <a:lnTo>
                  <a:pt x="0" y="419009"/>
                </a:lnTo>
                <a:lnTo>
                  <a:pt x="73549" y="361231"/>
                </a:lnTo>
                <a:lnTo>
                  <a:pt x="131533" y="315748"/>
                </a:lnTo>
                <a:lnTo>
                  <a:pt x="176117" y="280111"/>
                </a:lnTo>
                <a:lnTo>
                  <a:pt x="209465" y="251870"/>
                </a:lnTo>
                <a:lnTo>
                  <a:pt x="251115" y="207786"/>
                </a:lnTo>
                <a:lnTo>
                  <a:pt x="273799" y="163904"/>
                </a:lnTo>
                <a:lnTo>
                  <a:pt x="279568" y="126074"/>
                </a:lnTo>
                <a:lnTo>
                  <a:pt x="287813" y="95456"/>
                </a:lnTo>
                <a:lnTo>
                  <a:pt x="316687" y="48448"/>
                </a:lnTo>
                <a:lnTo>
                  <a:pt x="352514" y="19298"/>
                </a:lnTo>
                <a:lnTo>
                  <a:pt x="394365" y="3131"/>
                </a:lnTo>
                <a:lnTo>
                  <a:pt x="438753" y="0"/>
                </a:lnTo>
                <a:lnTo>
                  <a:pt x="482191" y="9957"/>
                </a:lnTo>
                <a:lnTo>
                  <a:pt x="521195" y="33056"/>
                </a:lnTo>
                <a:lnTo>
                  <a:pt x="522287" y="52842"/>
                </a:lnTo>
                <a:lnTo>
                  <a:pt x="479399" y="97927"/>
                </a:lnTo>
                <a:lnTo>
                  <a:pt x="452555" y="83872"/>
                </a:lnTo>
                <a:lnTo>
                  <a:pt x="421274" y="81157"/>
                </a:lnTo>
                <a:lnTo>
                  <a:pt x="390199" y="89576"/>
                </a:lnTo>
                <a:lnTo>
                  <a:pt x="363969" y="108925"/>
                </a:lnTo>
                <a:lnTo>
                  <a:pt x="351734" y="133650"/>
                </a:lnTo>
                <a:lnTo>
                  <a:pt x="346919" y="159097"/>
                </a:lnTo>
                <a:lnTo>
                  <a:pt x="350353" y="183924"/>
                </a:lnTo>
                <a:lnTo>
                  <a:pt x="362864" y="206792"/>
                </a:lnTo>
                <a:lnTo>
                  <a:pt x="362864" y="221079"/>
                </a:lnTo>
                <a:lnTo>
                  <a:pt x="370560" y="211186"/>
                </a:lnTo>
                <a:lnTo>
                  <a:pt x="398234" y="224437"/>
                </a:lnTo>
                <a:lnTo>
                  <a:pt x="427042" y="226448"/>
                </a:lnTo>
                <a:lnTo>
                  <a:pt x="454819" y="217530"/>
                </a:lnTo>
                <a:lnTo>
                  <a:pt x="479399" y="197991"/>
                </a:lnTo>
                <a:lnTo>
                  <a:pt x="495178" y="173506"/>
                </a:lnTo>
                <a:lnTo>
                  <a:pt x="500025" y="146446"/>
                </a:lnTo>
                <a:lnTo>
                  <a:pt x="494560" y="119593"/>
                </a:lnTo>
                <a:lnTo>
                  <a:pt x="479399" y="9573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395965" y="6997572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21" y="0"/>
                </a:moveTo>
                <a:lnTo>
                  <a:pt x="5947" y="27109"/>
                </a:lnTo>
                <a:lnTo>
                  <a:pt x="0" y="56900"/>
                </a:lnTo>
                <a:lnTo>
                  <a:pt x="5187" y="86280"/>
                </a:lnTo>
                <a:lnTo>
                  <a:pt x="21717" y="112153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028426" y="7326338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82"/>
                </a:lnTo>
                <a:lnTo>
                  <a:pt x="0" y="27495"/>
                </a:lnTo>
                <a:lnTo>
                  <a:pt x="0" y="17589"/>
                </a:lnTo>
                <a:lnTo>
                  <a:pt x="2639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029531" y="7336243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207537" y="7208684"/>
            <a:ext cx="115570" cy="276225"/>
          </a:xfrm>
          <a:custGeom>
            <a:avLst/>
            <a:gdLst/>
            <a:ahLst/>
            <a:cxnLst/>
            <a:rect l="l" t="t" r="r" b="b"/>
            <a:pathLst>
              <a:path w="115570" h="276225">
                <a:moveTo>
                  <a:pt x="115567" y="0"/>
                </a:moveTo>
                <a:lnTo>
                  <a:pt x="114434" y="9259"/>
                </a:lnTo>
                <a:lnTo>
                  <a:pt x="111448" y="20480"/>
                </a:lnTo>
                <a:lnTo>
                  <a:pt x="107225" y="31084"/>
                </a:lnTo>
                <a:lnTo>
                  <a:pt x="102385" y="38493"/>
                </a:lnTo>
                <a:lnTo>
                  <a:pt x="88573" y="66166"/>
                </a:lnTo>
                <a:lnTo>
                  <a:pt x="60327" y="120540"/>
                </a:lnTo>
                <a:lnTo>
                  <a:pt x="27545" y="183370"/>
                </a:lnTo>
                <a:lnTo>
                  <a:pt x="124" y="236410"/>
                </a:lnTo>
                <a:lnTo>
                  <a:pt x="0" y="242595"/>
                </a:lnTo>
                <a:lnTo>
                  <a:pt x="802" y="256203"/>
                </a:lnTo>
                <a:lnTo>
                  <a:pt x="1812" y="269811"/>
                </a:lnTo>
                <a:lnTo>
                  <a:pt x="2309" y="27599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209846" y="6930491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26" y="432909"/>
                </a:lnTo>
                <a:lnTo>
                  <a:pt x="165354" y="363005"/>
                </a:lnTo>
                <a:lnTo>
                  <a:pt x="193980" y="313662"/>
                </a:lnTo>
                <a:lnTo>
                  <a:pt x="205081" y="300740"/>
                </a:lnTo>
                <a:lnTo>
                  <a:pt x="225251" y="288645"/>
                </a:lnTo>
                <a:lnTo>
                  <a:pt x="261708" y="271602"/>
                </a:lnTo>
                <a:lnTo>
                  <a:pt x="299183" y="262718"/>
                </a:lnTo>
                <a:lnTo>
                  <a:pt x="328925" y="251669"/>
                </a:lnTo>
                <a:lnTo>
                  <a:pt x="373862" y="217716"/>
                </a:lnTo>
                <a:lnTo>
                  <a:pt x="397985" y="185717"/>
                </a:lnTo>
                <a:lnTo>
                  <a:pt x="417466" y="130510"/>
                </a:lnTo>
                <a:lnTo>
                  <a:pt x="416745" y="84120"/>
                </a:lnTo>
                <a:lnTo>
                  <a:pt x="402006" y="39379"/>
                </a:lnTo>
                <a:lnTo>
                  <a:pt x="373862" y="0"/>
                </a:lnTo>
                <a:lnTo>
                  <a:pt x="367258" y="440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209846" y="6944779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63" y="160553"/>
                </a:moveTo>
                <a:lnTo>
                  <a:pt x="413588" y="119230"/>
                </a:lnTo>
                <a:lnTo>
                  <a:pt x="412348" y="76566"/>
                </a:lnTo>
                <a:lnTo>
                  <a:pt x="398742" y="35757"/>
                </a:lnTo>
                <a:lnTo>
                  <a:pt x="372770" y="0"/>
                </a:lnTo>
                <a:lnTo>
                  <a:pt x="330987" y="46189"/>
                </a:lnTo>
                <a:lnTo>
                  <a:pt x="347682" y="72427"/>
                </a:lnTo>
                <a:lnTo>
                  <a:pt x="353247" y="103509"/>
                </a:lnTo>
                <a:lnTo>
                  <a:pt x="347682" y="134799"/>
                </a:lnTo>
                <a:lnTo>
                  <a:pt x="330987" y="161658"/>
                </a:lnTo>
                <a:lnTo>
                  <a:pt x="305559" y="181188"/>
                </a:lnTo>
                <a:lnTo>
                  <a:pt x="276009" y="190101"/>
                </a:lnTo>
                <a:lnTo>
                  <a:pt x="245630" y="188091"/>
                </a:lnTo>
                <a:lnTo>
                  <a:pt x="217716" y="174853"/>
                </a:lnTo>
                <a:lnTo>
                  <a:pt x="125361" y="279311"/>
                </a:lnTo>
                <a:lnTo>
                  <a:pt x="127064" y="294818"/>
                </a:lnTo>
                <a:lnTo>
                  <a:pt x="126601" y="304452"/>
                </a:lnTo>
                <a:lnTo>
                  <a:pt x="123045" y="312231"/>
                </a:lnTo>
                <a:lnTo>
                  <a:pt x="115468" y="322173"/>
                </a:lnTo>
                <a:lnTo>
                  <a:pt x="96033" y="359100"/>
                </a:lnTo>
                <a:lnTo>
                  <a:pt x="56495" y="432823"/>
                </a:lnTo>
                <a:lnTo>
                  <a:pt x="17577" y="505101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054817" y="6908751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4" h="422275">
                <a:moveTo>
                  <a:pt x="0" y="421992"/>
                </a:moveTo>
                <a:lnTo>
                  <a:pt x="126843" y="321839"/>
                </a:lnTo>
                <a:lnTo>
                  <a:pt x="192562" y="269831"/>
                </a:lnTo>
                <a:lnTo>
                  <a:pt x="217253" y="250192"/>
                </a:lnTo>
                <a:lnTo>
                  <a:pt x="221018" y="247152"/>
                </a:lnTo>
                <a:lnTo>
                  <a:pt x="239210" y="236573"/>
                </a:lnTo>
                <a:lnTo>
                  <a:pt x="251117" y="224344"/>
                </a:lnTo>
                <a:lnTo>
                  <a:pt x="261994" y="202630"/>
                </a:lnTo>
                <a:lnTo>
                  <a:pt x="277101" y="163598"/>
                </a:lnTo>
                <a:lnTo>
                  <a:pt x="282837" y="126072"/>
                </a:lnTo>
                <a:lnTo>
                  <a:pt x="290844" y="95968"/>
                </a:lnTo>
                <a:lnTo>
                  <a:pt x="317779" y="48130"/>
                </a:lnTo>
                <a:lnTo>
                  <a:pt x="354341" y="19404"/>
                </a:lnTo>
                <a:lnTo>
                  <a:pt x="396027" y="3290"/>
                </a:lnTo>
                <a:lnTo>
                  <a:pt x="439774" y="0"/>
                </a:lnTo>
                <a:lnTo>
                  <a:pt x="482517" y="9745"/>
                </a:lnTo>
                <a:lnTo>
                  <a:pt x="521195" y="32737"/>
                </a:lnTo>
              </a:path>
            </a:pathLst>
          </a:custGeom>
          <a:ln w="7619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207662" y="74450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425378" y="7099833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582616" y="6931583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325315" y="7258163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1" y="9726"/>
                </a:lnTo>
                <a:lnTo>
                  <a:pt x="21991" y="11818"/>
                </a:lnTo>
                <a:lnTo>
                  <a:pt x="5944" y="10199"/>
                </a:lnTo>
                <a:lnTo>
                  <a:pt x="0" y="8788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274663" y="7152614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1"/>
                </a:lnTo>
                <a:lnTo>
                  <a:pt x="618" y="51117"/>
                </a:lnTo>
                <a:lnTo>
                  <a:pt x="3711" y="66783"/>
                </a:lnTo>
                <a:lnTo>
                  <a:pt x="5566" y="7255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328617" y="720868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591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131197" y="6891945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51" y="221070"/>
                </a:moveTo>
                <a:lnTo>
                  <a:pt x="270484" y="322238"/>
                </a:lnTo>
                <a:lnTo>
                  <a:pt x="253085" y="322496"/>
                </a:lnTo>
                <a:lnTo>
                  <a:pt x="242589" y="324300"/>
                </a:lnTo>
                <a:lnTo>
                  <a:pt x="234769" y="329198"/>
                </a:lnTo>
                <a:lnTo>
                  <a:pt x="225399" y="338736"/>
                </a:lnTo>
                <a:lnTo>
                  <a:pt x="192811" y="358594"/>
                </a:lnTo>
                <a:lnTo>
                  <a:pt x="122183" y="404436"/>
                </a:lnTo>
                <a:lnTo>
                  <a:pt x="51760" y="450692"/>
                </a:lnTo>
                <a:lnTo>
                  <a:pt x="19786" y="471794"/>
                </a:lnTo>
                <a:lnTo>
                  <a:pt x="0" y="442101"/>
                </a:lnTo>
                <a:lnTo>
                  <a:pt x="0" y="419000"/>
                </a:lnTo>
                <a:lnTo>
                  <a:pt x="73544" y="361230"/>
                </a:lnTo>
                <a:lnTo>
                  <a:pt x="131525" y="315751"/>
                </a:lnTo>
                <a:lnTo>
                  <a:pt x="176107" y="280117"/>
                </a:lnTo>
                <a:lnTo>
                  <a:pt x="209453" y="251877"/>
                </a:lnTo>
                <a:lnTo>
                  <a:pt x="251097" y="207791"/>
                </a:lnTo>
                <a:lnTo>
                  <a:pt x="273773" y="163907"/>
                </a:lnTo>
                <a:lnTo>
                  <a:pt x="279555" y="126074"/>
                </a:lnTo>
                <a:lnTo>
                  <a:pt x="287802" y="95459"/>
                </a:lnTo>
                <a:lnTo>
                  <a:pt x="316661" y="48452"/>
                </a:lnTo>
                <a:lnTo>
                  <a:pt x="352500" y="19297"/>
                </a:lnTo>
                <a:lnTo>
                  <a:pt x="394355" y="3129"/>
                </a:lnTo>
                <a:lnTo>
                  <a:pt x="438743" y="0"/>
                </a:lnTo>
                <a:lnTo>
                  <a:pt x="482180" y="9959"/>
                </a:lnTo>
                <a:lnTo>
                  <a:pt x="521182" y="33059"/>
                </a:lnTo>
                <a:lnTo>
                  <a:pt x="522287" y="52833"/>
                </a:lnTo>
                <a:lnTo>
                  <a:pt x="479399" y="97931"/>
                </a:lnTo>
                <a:lnTo>
                  <a:pt x="452547" y="83878"/>
                </a:lnTo>
                <a:lnTo>
                  <a:pt x="421262" y="81164"/>
                </a:lnTo>
                <a:lnTo>
                  <a:pt x="390181" y="89580"/>
                </a:lnTo>
                <a:lnTo>
                  <a:pt x="363943" y="108916"/>
                </a:lnTo>
                <a:lnTo>
                  <a:pt x="351711" y="133641"/>
                </a:lnTo>
                <a:lnTo>
                  <a:pt x="346900" y="159086"/>
                </a:lnTo>
                <a:lnTo>
                  <a:pt x="350338" y="183910"/>
                </a:lnTo>
                <a:lnTo>
                  <a:pt x="362851" y="206770"/>
                </a:lnTo>
                <a:lnTo>
                  <a:pt x="362851" y="221070"/>
                </a:lnTo>
                <a:lnTo>
                  <a:pt x="370560" y="211190"/>
                </a:lnTo>
                <a:lnTo>
                  <a:pt x="398226" y="224430"/>
                </a:lnTo>
                <a:lnTo>
                  <a:pt x="427032" y="226442"/>
                </a:lnTo>
                <a:lnTo>
                  <a:pt x="454812" y="217530"/>
                </a:lnTo>
                <a:lnTo>
                  <a:pt x="479399" y="197994"/>
                </a:lnTo>
                <a:lnTo>
                  <a:pt x="495176" y="173509"/>
                </a:lnTo>
                <a:lnTo>
                  <a:pt x="500021" y="146448"/>
                </a:lnTo>
                <a:lnTo>
                  <a:pt x="494555" y="119592"/>
                </a:lnTo>
                <a:lnTo>
                  <a:pt x="479399" y="9572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472325" y="7000861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15" y="0"/>
                </a:moveTo>
                <a:lnTo>
                  <a:pt x="5942" y="27116"/>
                </a:lnTo>
                <a:lnTo>
                  <a:pt x="0" y="56910"/>
                </a:lnTo>
                <a:lnTo>
                  <a:pt x="5191" y="86287"/>
                </a:lnTo>
                <a:lnTo>
                  <a:pt x="21723" y="112153"/>
                </a:lnTo>
              </a:path>
            </a:pathLst>
          </a:custGeom>
          <a:ln w="7619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104807" y="7329627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94"/>
                </a:lnTo>
                <a:lnTo>
                  <a:pt x="0" y="27495"/>
                </a:lnTo>
                <a:lnTo>
                  <a:pt x="0" y="17614"/>
                </a:lnTo>
                <a:lnTo>
                  <a:pt x="26390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105911" y="7339532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283901" y="7211974"/>
            <a:ext cx="116205" cy="276225"/>
          </a:xfrm>
          <a:custGeom>
            <a:avLst/>
            <a:gdLst/>
            <a:ahLst/>
            <a:cxnLst/>
            <a:rect l="l" t="t" r="r" b="b"/>
            <a:pathLst>
              <a:path w="116204" h="276225">
                <a:moveTo>
                  <a:pt x="115583" y="0"/>
                </a:moveTo>
                <a:lnTo>
                  <a:pt x="114449" y="9266"/>
                </a:lnTo>
                <a:lnTo>
                  <a:pt x="111457" y="20489"/>
                </a:lnTo>
                <a:lnTo>
                  <a:pt x="107231" y="31091"/>
                </a:lnTo>
                <a:lnTo>
                  <a:pt x="102388" y="38493"/>
                </a:lnTo>
                <a:lnTo>
                  <a:pt x="88576" y="66173"/>
                </a:lnTo>
                <a:lnTo>
                  <a:pt x="60329" y="120551"/>
                </a:lnTo>
                <a:lnTo>
                  <a:pt x="27543" y="183383"/>
                </a:lnTo>
                <a:lnTo>
                  <a:pt x="115" y="236423"/>
                </a:lnTo>
                <a:lnTo>
                  <a:pt x="0" y="242608"/>
                </a:lnTo>
                <a:lnTo>
                  <a:pt x="810" y="256216"/>
                </a:lnTo>
                <a:lnTo>
                  <a:pt x="1826" y="269823"/>
                </a:lnTo>
                <a:lnTo>
                  <a:pt x="2325" y="27600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286226" y="6933793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18" y="432900"/>
                </a:lnTo>
                <a:lnTo>
                  <a:pt x="165342" y="362988"/>
                </a:lnTo>
                <a:lnTo>
                  <a:pt x="193975" y="313651"/>
                </a:lnTo>
                <a:lnTo>
                  <a:pt x="205076" y="300735"/>
                </a:lnTo>
                <a:lnTo>
                  <a:pt x="225240" y="288639"/>
                </a:lnTo>
                <a:lnTo>
                  <a:pt x="261683" y="271589"/>
                </a:lnTo>
                <a:lnTo>
                  <a:pt x="299158" y="262712"/>
                </a:lnTo>
                <a:lnTo>
                  <a:pt x="328901" y="251667"/>
                </a:lnTo>
                <a:lnTo>
                  <a:pt x="373849" y="217716"/>
                </a:lnTo>
                <a:lnTo>
                  <a:pt x="397977" y="185719"/>
                </a:lnTo>
                <a:lnTo>
                  <a:pt x="417453" y="130510"/>
                </a:lnTo>
                <a:lnTo>
                  <a:pt x="416733" y="84120"/>
                </a:lnTo>
                <a:lnTo>
                  <a:pt x="401994" y="39379"/>
                </a:lnTo>
                <a:lnTo>
                  <a:pt x="373849" y="0"/>
                </a:lnTo>
                <a:lnTo>
                  <a:pt x="367258" y="4406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286226" y="6948080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50" y="160553"/>
                </a:moveTo>
                <a:lnTo>
                  <a:pt x="413578" y="119230"/>
                </a:lnTo>
                <a:lnTo>
                  <a:pt x="412335" y="76566"/>
                </a:lnTo>
                <a:lnTo>
                  <a:pt x="398726" y="35757"/>
                </a:lnTo>
                <a:lnTo>
                  <a:pt x="372757" y="0"/>
                </a:lnTo>
                <a:lnTo>
                  <a:pt x="330962" y="46189"/>
                </a:lnTo>
                <a:lnTo>
                  <a:pt x="347664" y="72427"/>
                </a:lnTo>
                <a:lnTo>
                  <a:pt x="353231" y="103508"/>
                </a:lnTo>
                <a:lnTo>
                  <a:pt x="347664" y="134793"/>
                </a:lnTo>
                <a:lnTo>
                  <a:pt x="330962" y="161645"/>
                </a:lnTo>
                <a:lnTo>
                  <a:pt x="305534" y="181177"/>
                </a:lnTo>
                <a:lnTo>
                  <a:pt x="275985" y="190095"/>
                </a:lnTo>
                <a:lnTo>
                  <a:pt x="245610" y="188089"/>
                </a:lnTo>
                <a:lnTo>
                  <a:pt x="217703" y="174853"/>
                </a:lnTo>
                <a:lnTo>
                  <a:pt x="125361" y="279298"/>
                </a:lnTo>
                <a:lnTo>
                  <a:pt x="127064" y="294813"/>
                </a:lnTo>
                <a:lnTo>
                  <a:pt x="126599" y="304452"/>
                </a:lnTo>
                <a:lnTo>
                  <a:pt x="123039" y="312236"/>
                </a:lnTo>
                <a:lnTo>
                  <a:pt x="115455" y="322186"/>
                </a:lnTo>
                <a:lnTo>
                  <a:pt x="96028" y="359105"/>
                </a:lnTo>
                <a:lnTo>
                  <a:pt x="56494" y="432825"/>
                </a:lnTo>
                <a:lnTo>
                  <a:pt x="17577" y="505102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131197" y="6912050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5" h="422275">
                <a:moveTo>
                  <a:pt x="0" y="421995"/>
                </a:moveTo>
                <a:lnTo>
                  <a:pt x="126836" y="321842"/>
                </a:lnTo>
                <a:lnTo>
                  <a:pt x="192551" y="269833"/>
                </a:lnTo>
                <a:lnTo>
                  <a:pt x="217241" y="250195"/>
                </a:lnTo>
                <a:lnTo>
                  <a:pt x="221005" y="247154"/>
                </a:lnTo>
                <a:lnTo>
                  <a:pt x="239198" y="236569"/>
                </a:lnTo>
                <a:lnTo>
                  <a:pt x="251104" y="224336"/>
                </a:lnTo>
                <a:lnTo>
                  <a:pt x="261981" y="202620"/>
                </a:lnTo>
                <a:lnTo>
                  <a:pt x="277088" y="163588"/>
                </a:lnTo>
                <a:lnTo>
                  <a:pt x="282830" y="126064"/>
                </a:lnTo>
                <a:lnTo>
                  <a:pt x="290836" y="95964"/>
                </a:lnTo>
                <a:lnTo>
                  <a:pt x="317766" y="48133"/>
                </a:lnTo>
                <a:lnTo>
                  <a:pt x="354328" y="19407"/>
                </a:lnTo>
                <a:lnTo>
                  <a:pt x="396014" y="3292"/>
                </a:lnTo>
                <a:lnTo>
                  <a:pt x="439761" y="0"/>
                </a:lnTo>
                <a:lnTo>
                  <a:pt x="482505" y="9741"/>
                </a:lnTo>
                <a:lnTo>
                  <a:pt x="521182" y="32728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284016" y="7448397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501757" y="7103135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658984" y="6934898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392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401681" y="7261466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1" y="9722"/>
                </a:lnTo>
                <a:lnTo>
                  <a:pt x="21991" y="11820"/>
                </a:lnTo>
                <a:lnTo>
                  <a:pt x="5944" y="10208"/>
                </a:lnTo>
                <a:lnTo>
                  <a:pt x="0" y="8801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51030" y="7155903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9"/>
                </a:lnTo>
                <a:lnTo>
                  <a:pt x="618" y="51128"/>
                </a:lnTo>
                <a:lnTo>
                  <a:pt x="3711" y="66795"/>
                </a:lnTo>
                <a:lnTo>
                  <a:pt x="5566" y="72567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404971" y="721197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616" y="15405"/>
                </a:lnTo>
              </a:path>
            </a:pathLst>
          </a:custGeom>
          <a:ln w="762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436363" y="6982193"/>
            <a:ext cx="0" cy="1192530"/>
          </a:xfrm>
          <a:custGeom>
            <a:avLst/>
            <a:gdLst/>
            <a:ahLst/>
            <a:cxnLst/>
            <a:rect l="l" t="t" r="r" b="b"/>
            <a:pathLst>
              <a:path w="0" h="1192529">
                <a:moveTo>
                  <a:pt x="0" y="0"/>
                </a:moveTo>
                <a:lnTo>
                  <a:pt x="0" y="119190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23665" y="6511569"/>
            <a:ext cx="79375" cy="393700"/>
          </a:xfrm>
          <a:custGeom>
            <a:avLst/>
            <a:gdLst/>
            <a:ahLst/>
            <a:cxnLst/>
            <a:rect l="l" t="t" r="r" b="b"/>
            <a:pathLst>
              <a:path w="79375" h="393700">
                <a:moveTo>
                  <a:pt x="0" y="0"/>
                </a:moveTo>
                <a:lnTo>
                  <a:pt x="79171" y="216623"/>
                </a:lnTo>
                <a:lnTo>
                  <a:pt x="79171" y="39364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72372" y="7487983"/>
            <a:ext cx="2045335" cy="282575"/>
          </a:xfrm>
          <a:custGeom>
            <a:avLst/>
            <a:gdLst/>
            <a:ahLst/>
            <a:cxnLst/>
            <a:rect l="l" t="t" r="r" b="b"/>
            <a:pathLst>
              <a:path w="2045335" h="282575">
                <a:moveTo>
                  <a:pt x="0" y="206705"/>
                </a:moveTo>
                <a:lnTo>
                  <a:pt x="1267267" y="282029"/>
                </a:lnTo>
                <a:lnTo>
                  <a:pt x="1865002" y="199016"/>
                </a:lnTo>
                <a:lnTo>
                  <a:pt x="2041535" y="68171"/>
                </a:lnTo>
                <a:lnTo>
                  <a:pt x="2045195" y="0"/>
                </a:lnTo>
              </a:path>
            </a:pathLst>
          </a:custGeom>
          <a:ln w="2920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183371" y="7493469"/>
            <a:ext cx="1111250" cy="206375"/>
          </a:xfrm>
          <a:custGeom>
            <a:avLst/>
            <a:gdLst/>
            <a:ahLst/>
            <a:cxnLst/>
            <a:rect l="l" t="t" r="r" b="b"/>
            <a:pathLst>
              <a:path w="1111250" h="206375">
                <a:moveTo>
                  <a:pt x="0" y="201218"/>
                </a:moveTo>
                <a:lnTo>
                  <a:pt x="695379" y="205959"/>
                </a:lnTo>
                <a:lnTo>
                  <a:pt x="1019148" y="132770"/>
                </a:lnTo>
                <a:lnTo>
                  <a:pt x="1110979" y="43500"/>
                </a:lnTo>
                <a:lnTo>
                  <a:pt x="1110551" y="0"/>
                </a:lnTo>
              </a:path>
            </a:pathLst>
          </a:custGeom>
          <a:ln w="2920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2056220" y="7504760"/>
            <a:ext cx="2184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XGR</a:t>
            </a:r>
            <a:endParaRPr sz="7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144800" y="7598993"/>
            <a:ext cx="2235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XRM</a:t>
            </a:r>
            <a:endParaRPr sz="70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682582" y="6033261"/>
            <a:ext cx="34290" cy="35560"/>
          </a:xfrm>
          <a:custGeom>
            <a:avLst/>
            <a:gdLst/>
            <a:ahLst/>
            <a:cxnLst/>
            <a:rect l="l" t="t" r="r" b="b"/>
            <a:pathLst>
              <a:path w="34289" h="35560">
                <a:moveTo>
                  <a:pt x="0" y="0"/>
                </a:moveTo>
                <a:lnTo>
                  <a:pt x="34074" y="0"/>
                </a:lnTo>
                <a:lnTo>
                  <a:pt x="34074" y="35191"/>
                </a:lnTo>
              </a:path>
            </a:pathLst>
          </a:custGeom>
          <a:ln w="1397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414202" y="7150417"/>
            <a:ext cx="5715" cy="73025"/>
          </a:xfrm>
          <a:custGeom>
            <a:avLst/>
            <a:gdLst/>
            <a:ahLst/>
            <a:cxnLst/>
            <a:rect l="l" t="t" r="r" b="b"/>
            <a:pathLst>
              <a:path w="5714" h="73025">
                <a:moveTo>
                  <a:pt x="5566" y="0"/>
                </a:moveTo>
                <a:lnTo>
                  <a:pt x="0" y="28033"/>
                </a:lnTo>
                <a:lnTo>
                  <a:pt x="618" y="51123"/>
                </a:lnTo>
                <a:lnTo>
                  <a:pt x="3711" y="66794"/>
                </a:lnTo>
                <a:lnTo>
                  <a:pt x="5566" y="7256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468168" y="7206488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578" y="153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524226" y="6960183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4406" y="4394"/>
                </a:moveTo>
                <a:lnTo>
                  <a:pt x="8801" y="0"/>
                </a:lnTo>
                <a:lnTo>
                  <a:pt x="17602" y="0"/>
                </a:lnTo>
                <a:lnTo>
                  <a:pt x="23088" y="4394"/>
                </a:lnTo>
                <a:lnTo>
                  <a:pt x="27495" y="8801"/>
                </a:lnTo>
                <a:lnTo>
                  <a:pt x="27495" y="16497"/>
                </a:lnTo>
                <a:lnTo>
                  <a:pt x="23088" y="20891"/>
                </a:lnTo>
                <a:lnTo>
                  <a:pt x="18694" y="26390"/>
                </a:lnTo>
                <a:lnTo>
                  <a:pt x="9905" y="27482"/>
                </a:lnTo>
                <a:lnTo>
                  <a:pt x="5499" y="23101"/>
                </a:lnTo>
                <a:lnTo>
                  <a:pt x="0" y="18707"/>
                </a:lnTo>
                <a:lnTo>
                  <a:pt x="0" y="9893"/>
                </a:lnTo>
                <a:lnTo>
                  <a:pt x="4406" y="439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71470" y="7150417"/>
            <a:ext cx="20320" cy="19050"/>
          </a:xfrm>
          <a:custGeom>
            <a:avLst/>
            <a:gdLst/>
            <a:ahLst/>
            <a:cxnLst/>
            <a:rect l="l" t="t" r="r" b="b"/>
            <a:pathLst>
              <a:path w="20320" h="19050">
                <a:moveTo>
                  <a:pt x="3276" y="3289"/>
                </a:moveTo>
                <a:lnTo>
                  <a:pt x="6578" y="0"/>
                </a:lnTo>
                <a:lnTo>
                  <a:pt x="12077" y="0"/>
                </a:lnTo>
                <a:lnTo>
                  <a:pt x="15366" y="2197"/>
                </a:lnTo>
                <a:lnTo>
                  <a:pt x="18668" y="5486"/>
                </a:lnTo>
                <a:lnTo>
                  <a:pt x="19773" y="12077"/>
                </a:lnTo>
                <a:lnTo>
                  <a:pt x="16471" y="15405"/>
                </a:lnTo>
                <a:lnTo>
                  <a:pt x="13195" y="18681"/>
                </a:lnTo>
                <a:lnTo>
                  <a:pt x="6578" y="18681"/>
                </a:lnTo>
                <a:lnTo>
                  <a:pt x="3276" y="15405"/>
                </a:lnTo>
                <a:lnTo>
                  <a:pt x="0" y="13195"/>
                </a:lnTo>
                <a:lnTo>
                  <a:pt x="0" y="6591"/>
                </a:lnTo>
                <a:lnTo>
                  <a:pt x="3276" y="32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48356" y="7175689"/>
            <a:ext cx="20320" cy="19050"/>
          </a:xfrm>
          <a:custGeom>
            <a:avLst/>
            <a:gdLst/>
            <a:ahLst/>
            <a:cxnLst/>
            <a:rect l="l" t="t" r="r" b="b"/>
            <a:pathLst>
              <a:path w="20320" h="19050">
                <a:moveTo>
                  <a:pt x="3314" y="3301"/>
                </a:moveTo>
                <a:lnTo>
                  <a:pt x="6616" y="0"/>
                </a:lnTo>
                <a:lnTo>
                  <a:pt x="13195" y="0"/>
                </a:lnTo>
                <a:lnTo>
                  <a:pt x="16497" y="2209"/>
                </a:lnTo>
                <a:lnTo>
                  <a:pt x="19812" y="5511"/>
                </a:lnTo>
                <a:lnTo>
                  <a:pt x="19812" y="12103"/>
                </a:lnTo>
                <a:lnTo>
                  <a:pt x="16497" y="15405"/>
                </a:lnTo>
                <a:lnTo>
                  <a:pt x="13195" y="18707"/>
                </a:lnTo>
                <a:lnTo>
                  <a:pt x="7708" y="18707"/>
                </a:lnTo>
                <a:lnTo>
                  <a:pt x="4406" y="15405"/>
                </a:lnTo>
                <a:lnTo>
                  <a:pt x="1104" y="13207"/>
                </a:lnTo>
                <a:lnTo>
                  <a:pt x="0" y="6603"/>
                </a:lnTo>
                <a:lnTo>
                  <a:pt x="3314" y="33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89174" y="71141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23075" y="23101"/>
                </a:moveTo>
                <a:lnTo>
                  <a:pt x="27482" y="17589"/>
                </a:lnTo>
                <a:lnTo>
                  <a:pt x="27482" y="8813"/>
                </a:lnTo>
                <a:lnTo>
                  <a:pt x="21983" y="4394"/>
                </a:lnTo>
                <a:lnTo>
                  <a:pt x="17589" y="0"/>
                </a:lnTo>
                <a:lnTo>
                  <a:pt x="8788" y="0"/>
                </a:lnTo>
                <a:lnTo>
                  <a:pt x="4394" y="5511"/>
                </a:lnTo>
                <a:lnTo>
                  <a:pt x="0" y="9906"/>
                </a:lnTo>
                <a:lnTo>
                  <a:pt x="0" y="18707"/>
                </a:lnTo>
                <a:lnTo>
                  <a:pt x="4394" y="23101"/>
                </a:lnTo>
                <a:lnTo>
                  <a:pt x="9893" y="27482"/>
                </a:lnTo>
                <a:lnTo>
                  <a:pt x="18681" y="27482"/>
                </a:lnTo>
                <a:lnTo>
                  <a:pt x="23075" y="2310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512148" y="718779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6484" y="16497"/>
                </a:moveTo>
                <a:lnTo>
                  <a:pt x="19786" y="13195"/>
                </a:lnTo>
                <a:lnTo>
                  <a:pt x="19786" y="6603"/>
                </a:lnTo>
                <a:lnTo>
                  <a:pt x="16484" y="3301"/>
                </a:lnTo>
                <a:lnTo>
                  <a:pt x="13182" y="0"/>
                </a:lnTo>
                <a:lnTo>
                  <a:pt x="6591" y="0"/>
                </a:lnTo>
                <a:lnTo>
                  <a:pt x="3289" y="3301"/>
                </a:lnTo>
                <a:lnTo>
                  <a:pt x="0" y="6603"/>
                </a:lnTo>
                <a:lnTo>
                  <a:pt x="0" y="13195"/>
                </a:lnTo>
                <a:lnTo>
                  <a:pt x="3289" y="16497"/>
                </a:lnTo>
                <a:lnTo>
                  <a:pt x="6591" y="19799"/>
                </a:lnTo>
                <a:lnTo>
                  <a:pt x="13182" y="19799"/>
                </a:lnTo>
                <a:lnTo>
                  <a:pt x="16484" y="16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489047" y="721197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6497" y="16497"/>
                </a:moveTo>
                <a:lnTo>
                  <a:pt x="19786" y="13195"/>
                </a:lnTo>
                <a:lnTo>
                  <a:pt x="19786" y="6603"/>
                </a:lnTo>
                <a:lnTo>
                  <a:pt x="16497" y="3314"/>
                </a:lnTo>
                <a:lnTo>
                  <a:pt x="13195" y="0"/>
                </a:lnTo>
                <a:lnTo>
                  <a:pt x="6603" y="0"/>
                </a:lnTo>
                <a:lnTo>
                  <a:pt x="3301" y="3314"/>
                </a:lnTo>
                <a:lnTo>
                  <a:pt x="0" y="6603"/>
                </a:lnTo>
                <a:lnTo>
                  <a:pt x="0" y="13195"/>
                </a:lnTo>
                <a:lnTo>
                  <a:pt x="3301" y="16497"/>
                </a:lnTo>
                <a:lnTo>
                  <a:pt x="6603" y="19799"/>
                </a:lnTo>
                <a:lnTo>
                  <a:pt x="13195" y="19799"/>
                </a:lnTo>
                <a:lnTo>
                  <a:pt x="16497" y="164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49398" y="6942581"/>
            <a:ext cx="414020" cy="537845"/>
          </a:xfrm>
          <a:custGeom>
            <a:avLst/>
            <a:gdLst/>
            <a:ahLst/>
            <a:cxnLst/>
            <a:rect l="l" t="t" r="r" b="b"/>
            <a:pathLst>
              <a:path w="414020" h="537845">
                <a:moveTo>
                  <a:pt x="402450" y="160553"/>
                </a:moveTo>
                <a:lnTo>
                  <a:pt x="413577" y="119230"/>
                </a:lnTo>
                <a:lnTo>
                  <a:pt x="412340" y="76566"/>
                </a:lnTo>
                <a:lnTo>
                  <a:pt x="398735" y="35757"/>
                </a:lnTo>
                <a:lnTo>
                  <a:pt x="372757" y="0"/>
                </a:lnTo>
                <a:lnTo>
                  <a:pt x="330974" y="46189"/>
                </a:lnTo>
                <a:lnTo>
                  <a:pt x="347676" y="72427"/>
                </a:lnTo>
                <a:lnTo>
                  <a:pt x="353244" y="103508"/>
                </a:lnTo>
                <a:lnTo>
                  <a:pt x="347676" y="134793"/>
                </a:lnTo>
                <a:lnTo>
                  <a:pt x="330974" y="161645"/>
                </a:lnTo>
                <a:lnTo>
                  <a:pt x="305543" y="181182"/>
                </a:lnTo>
                <a:lnTo>
                  <a:pt x="275988" y="190098"/>
                </a:lnTo>
                <a:lnTo>
                  <a:pt x="245612" y="188086"/>
                </a:lnTo>
                <a:lnTo>
                  <a:pt x="217716" y="174840"/>
                </a:lnTo>
                <a:lnTo>
                  <a:pt x="125349" y="279298"/>
                </a:lnTo>
                <a:lnTo>
                  <a:pt x="127051" y="294813"/>
                </a:lnTo>
                <a:lnTo>
                  <a:pt x="126588" y="304452"/>
                </a:lnTo>
                <a:lnTo>
                  <a:pt x="123032" y="312236"/>
                </a:lnTo>
                <a:lnTo>
                  <a:pt x="115455" y="322186"/>
                </a:lnTo>
                <a:lnTo>
                  <a:pt x="96022" y="359100"/>
                </a:lnTo>
                <a:lnTo>
                  <a:pt x="56489" y="432820"/>
                </a:lnTo>
                <a:lnTo>
                  <a:pt x="17575" y="505100"/>
                </a:lnTo>
                <a:lnTo>
                  <a:pt x="0" y="53769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194369" y="6906558"/>
            <a:ext cx="521334" cy="422275"/>
          </a:xfrm>
          <a:custGeom>
            <a:avLst/>
            <a:gdLst/>
            <a:ahLst/>
            <a:cxnLst/>
            <a:rect l="l" t="t" r="r" b="b"/>
            <a:pathLst>
              <a:path w="521335" h="422275">
                <a:moveTo>
                  <a:pt x="0" y="421976"/>
                </a:moveTo>
                <a:lnTo>
                  <a:pt x="126841" y="321831"/>
                </a:lnTo>
                <a:lnTo>
                  <a:pt x="192555" y="269825"/>
                </a:lnTo>
                <a:lnTo>
                  <a:pt x="217243" y="250189"/>
                </a:lnTo>
                <a:lnTo>
                  <a:pt x="221005" y="247148"/>
                </a:lnTo>
                <a:lnTo>
                  <a:pt x="239198" y="236570"/>
                </a:lnTo>
                <a:lnTo>
                  <a:pt x="251105" y="224339"/>
                </a:lnTo>
                <a:lnTo>
                  <a:pt x="261987" y="202621"/>
                </a:lnTo>
                <a:lnTo>
                  <a:pt x="277101" y="163582"/>
                </a:lnTo>
                <a:lnTo>
                  <a:pt x="282828" y="126058"/>
                </a:lnTo>
                <a:lnTo>
                  <a:pt x="290830" y="95959"/>
                </a:lnTo>
                <a:lnTo>
                  <a:pt x="317779" y="48139"/>
                </a:lnTo>
                <a:lnTo>
                  <a:pt x="354340" y="19407"/>
                </a:lnTo>
                <a:lnTo>
                  <a:pt x="396023" y="3290"/>
                </a:lnTo>
                <a:lnTo>
                  <a:pt x="439768" y="0"/>
                </a:lnTo>
                <a:lnTo>
                  <a:pt x="482512" y="9748"/>
                </a:lnTo>
                <a:lnTo>
                  <a:pt x="521195" y="3274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347201" y="744288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5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564917" y="7097623"/>
            <a:ext cx="0" cy="20320"/>
          </a:xfrm>
          <a:custGeom>
            <a:avLst/>
            <a:gdLst/>
            <a:ahLst/>
            <a:cxnLst/>
            <a:rect l="l" t="t" r="r" b="b"/>
            <a:pathLst>
              <a:path w="0" h="20320">
                <a:moveTo>
                  <a:pt x="0" y="0"/>
                </a:moveTo>
                <a:lnTo>
                  <a:pt x="0" y="197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22155" y="6929398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37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464853" y="7255954"/>
            <a:ext cx="74295" cy="12065"/>
          </a:xfrm>
          <a:custGeom>
            <a:avLst/>
            <a:gdLst/>
            <a:ahLst/>
            <a:cxnLst/>
            <a:rect l="l" t="t" r="r" b="b"/>
            <a:pathLst>
              <a:path w="74295" h="12065">
                <a:moveTo>
                  <a:pt x="73672" y="0"/>
                </a:moveTo>
                <a:lnTo>
                  <a:pt x="45466" y="9735"/>
                </a:lnTo>
                <a:lnTo>
                  <a:pt x="21996" y="11836"/>
                </a:lnTo>
                <a:lnTo>
                  <a:pt x="5946" y="10222"/>
                </a:lnTo>
                <a:lnTo>
                  <a:pt x="0" y="881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347078" y="7206488"/>
            <a:ext cx="116205" cy="276225"/>
          </a:xfrm>
          <a:custGeom>
            <a:avLst/>
            <a:gdLst/>
            <a:ahLst/>
            <a:cxnLst/>
            <a:rect l="l" t="t" r="r" b="b"/>
            <a:pathLst>
              <a:path w="116204" h="276225">
                <a:moveTo>
                  <a:pt x="115578" y="0"/>
                </a:moveTo>
                <a:lnTo>
                  <a:pt x="114445" y="9259"/>
                </a:lnTo>
                <a:lnTo>
                  <a:pt x="111457" y="20478"/>
                </a:lnTo>
                <a:lnTo>
                  <a:pt x="107231" y="31078"/>
                </a:lnTo>
                <a:lnTo>
                  <a:pt x="102383" y="38481"/>
                </a:lnTo>
                <a:lnTo>
                  <a:pt x="88566" y="66155"/>
                </a:lnTo>
                <a:lnTo>
                  <a:pt x="60320" y="120532"/>
                </a:lnTo>
                <a:lnTo>
                  <a:pt x="27541" y="183363"/>
                </a:lnTo>
                <a:lnTo>
                  <a:pt x="122" y="236397"/>
                </a:lnTo>
                <a:lnTo>
                  <a:pt x="0" y="242583"/>
                </a:lnTo>
                <a:lnTo>
                  <a:pt x="807" y="256190"/>
                </a:lnTo>
                <a:lnTo>
                  <a:pt x="1821" y="269798"/>
                </a:lnTo>
                <a:lnTo>
                  <a:pt x="2319" y="27598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349398" y="6928294"/>
            <a:ext cx="417830" cy="568960"/>
          </a:xfrm>
          <a:custGeom>
            <a:avLst/>
            <a:gdLst/>
            <a:ahLst/>
            <a:cxnLst/>
            <a:rect l="l" t="t" r="r" b="b"/>
            <a:pathLst>
              <a:path w="417829" h="568959">
                <a:moveTo>
                  <a:pt x="0" y="551980"/>
                </a:moveTo>
                <a:lnTo>
                  <a:pt x="119326" y="432907"/>
                </a:lnTo>
                <a:lnTo>
                  <a:pt x="165354" y="362999"/>
                </a:lnTo>
                <a:lnTo>
                  <a:pt x="193980" y="313650"/>
                </a:lnTo>
                <a:lnTo>
                  <a:pt x="205081" y="300729"/>
                </a:lnTo>
                <a:lnTo>
                  <a:pt x="225251" y="288637"/>
                </a:lnTo>
                <a:lnTo>
                  <a:pt x="261708" y="271602"/>
                </a:lnTo>
                <a:lnTo>
                  <a:pt x="299176" y="262716"/>
                </a:lnTo>
                <a:lnTo>
                  <a:pt x="328915" y="251664"/>
                </a:lnTo>
                <a:lnTo>
                  <a:pt x="373862" y="217716"/>
                </a:lnTo>
                <a:lnTo>
                  <a:pt x="397985" y="185713"/>
                </a:lnTo>
                <a:lnTo>
                  <a:pt x="417468" y="130510"/>
                </a:lnTo>
                <a:lnTo>
                  <a:pt x="416740" y="84120"/>
                </a:lnTo>
                <a:lnTo>
                  <a:pt x="401997" y="39379"/>
                </a:lnTo>
                <a:lnTo>
                  <a:pt x="373862" y="0"/>
                </a:lnTo>
                <a:lnTo>
                  <a:pt x="367258" y="440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169071" y="7334046"/>
            <a:ext cx="29209" cy="20320"/>
          </a:xfrm>
          <a:custGeom>
            <a:avLst/>
            <a:gdLst/>
            <a:ahLst/>
            <a:cxnLst/>
            <a:rect l="l" t="t" r="r" b="b"/>
            <a:pathLst>
              <a:path w="29210" h="20320">
                <a:moveTo>
                  <a:pt x="0" y="19786"/>
                </a:moveTo>
                <a:lnTo>
                  <a:pt x="2858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167978" y="7324140"/>
            <a:ext cx="43180" cy="47625"/>
          </a:xfrm>
          <a:custGeom>
            <a:avLst/>
            <a:gdLst/>
            <a:ahLst/>
            <a:cxnLst/>
            <a:rect l="l" t="t" r="r" b="b"/>
            <a:pathLst>
              <a:path w="43179" h="47625">
                <a:moveTo>
                  <a:pt x="42887" y="29692"/>
                </a:moveTo>
                <a:lnTo>
                  <a:pt x="14287" y="47282"/>
                </a:lnTo>
                <a:lnTo>
                  <a:pt x="0" y="27482"/>
                </a:lnTo>
                <a:lnTo>
                  <a:pt x="0" y="17589"/>
                </a:lnTo>
                <a:lnTo>
                  <a:pt x="263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535499" y="6995388"/>
            <a:ext cx="22860" cy="112395"/>
          </a:xfrm>
          <a:custGeom>
            <a:avLst/>
            <a:gdLst/>
            <a:ahLst/>
            <a:cxnLst/>
            <a:rect l="l" t="t" r="r" b="b"/>
            <a:pathLst>
              <a:path w="22860" h="112395">
                <a:moveTo>
                  <a:pt x="22801" y="0"/>
                </a:moveTo>
                <a:lnTo>
                  <a:pt x="5941" y="27101"/>
                </a:lnTo>
                <a:lnTo>
                  <a:pt x="0" y="56889"/>
                </a:lnTo>
                <a:lnTo>
                  <a:pt x="5186" y="86267"/>
                </a:lnTo>
                <a:lnTo>
                  <a:pt x="21709" y="11214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194369" y="6886449"/>
            <a:ext cx="522605" cy="471805"/>
          </a:xfrm>
          <a:custGeom>
            <a:avLst/>
            <a:gdLst/>
            <a:ahLst/>
            <a:cxnLst/>
            <a:rect l="l" t="t" r="r" b="b"/>
            <a:pathLst>
              <a:path w="522604" h="471804">
                <a:moveTo>
                  <a:pt x="362838" y="221079"/>
                </a:moveTo>
                <a:lnTo>
                  <a:pt x="270484" y="322235"/>
                </a:lnTo>
                <a:lnTo>
                  <a:pt x="253085" y="322492"/>
                </a:lnTo>
                <a:lnTo>
                  <a:pt x="242589" y="324295"/>
                </a:lnTo>
                <a:lnTo>
                  <a:pt x="234769" y="329189"/>
                </a:lnTo>
                <a:lnTo>
                  <a:pt x="225399" y="338719"/>
                </a:lnTo>
                <a:lnTo>
                  <a:pt x="192811" y="358588"/>
                </a:lnTo>
                <a:lnTo>
                  <a:pt x="122183" y="404429"/>
                </a:lnTo>
                <a:lnTo>
                  <a:pt x="51760" y="450680"/>
                </a:lnTo>
                <a:lnTo>
                  <a:pt x="19786" y="471777"/>
                </a:lnTo>
                <a:lnTo>
                  <a:pt x="0" y="442085"/>
                </a:lnTo>
                <a:lnTo>
                  <a:pt x="0" y="418996"/>
                </a:lnTo>
                <a:lnTo>
                  <a:pt x="73549" y="361225"/>
                </a:lnTo>
                <a:lnTo>
                  <a:pt x="131533" y="315746"/>
                </a:lnTo>
                <a:lnTo>
                  <a:pt x="176117" y="280110"/>
                </a:lnTo>
                <a:lnTo>
                  <a:pt x="209465" y="251869"/>
                </a:lnTo>
                <a:lnTo>
                  <a:pt x="251115" y="207782"/>
                </a:lnTo>
                <a:lnTo>
                  <a:pt x="273799" y="163904"/>
                </a:lnTo>
                <a:lnTo>
                  <a:pt x="279564" y="126070"/>
                </a:lnTo>
                <a:lnTo>
                  <a:pt x="287810" y="95456"/>
                </a:lnTo>
                <a:lnTo>
                  <a:pt x="316661" y="48448"/>
                </a:lnTo>
                <a:lnTo>
                  <a:pt x="352500" y="19298"/>
                </a:lnTo>
                <a:lnTo>
                  <a:pt x="394356" y="3131"/>
                </a:lnTo>
                <a:lnTo>
                  <a:pt x="438746" y="0"/>
                </a:lnTo>
                <a:lnTo>
                  <a:pt x="482186" y="9957"/>
                </a:lnTo>
                <a:lnTo>
                  <a:pt x="521195" y="33056"/>
                </a:lnTo>
                <a:lnTo>
                  <a:pt x="522287" y="52855"/>
                </a:lnTo>
                <a:lnTo>
                  <a:pt x="479399" y="97927"/>
                </a:lnTo>
                <a:lnTo>
                  <a:pt x="452545" y="83869"/>
                </a:lnTo>
                <a:lnTo>
                  <a:pt x="421255" y="81159"/>
                </a:lnTo>
                <a:lnTo>
                  <a:pt x="390170" y="89585"/>
                </a:lnTo>
                <a:lnTo>
                  <a:pt x="363931" y="108938"/>
                </a:lnTo>
                <a:lnTo>
                  <a:pt x="351707" y="133649"/>
                </a:lnTo>
                <a:lnTo>
                  <a:pt x="346902" y="159089"/>
                </a:lnTo>
                <a:lnTo>
                  <a:pt x="350338" y="183917"/>
                </a:lnTo>
                <a:lnTo>
                  <a:pt x="362838" y="206792"/>
                </a:lnTo>
                <a:lnTo>
                  <a:pt x="362838" y="221079"/>
                </a:lnTo>
                <a:lnTo>
                  <a:pt x="370547" y="211173"/>
                </a:lnTo>
                <a:lnTo>
                  <a:pt x="398221" y="224429"/>
                </a:lnTo>
                <a:lnTo>
                  <a:pt x="427031" y="226440"/>
                </a:lnTo>
                <a:lnTo>
                  <a:pt x="454812" y="217519"/>
                </a:lnTo>
                <a:lnTo>
                  <a:pt x="479399" y="197978"/>
                </a:lnTo>
                <a:lnTo>
                  <a:pt x="495176" y="173501"/>
                </a:lnTo>
                <a:lnTo>
                  <a:pt x="500021" y="146446"/>
                </a:lnTo>
                <a:lnTo>
                  <a:pt x="494555" y="119598"/>
                </a:lnTo>
                <a:lnTo>
                  <a:pt x="479399" y="957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469150" y="7469275"/>
            <a:ext cx="0" cy="633730"/>
          </a:xfrm>
          <a:custGeom>
            <a:avLst/>
            <a:gdLst/>
            <a:ahLst/>
            <a:cxnLst/>
            <a:rect l="l" t="t" r="r" b="b"/>
            <a:pathLst>
              <a:path w="0" h="633729">
                <a:moveTo>
                  <a:pt x="0" y="0"/>
                </a:moveTo>
                <a:lnTo>
                  <a:pt x="0" y="633349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469150" y="5869418"/>
            <a:ext cx="0" cy="895985"/>
          </a:xfrm>
          <a:custGeom>
            <a:avLst/>
            <a:gdLst/>
            <a:ahLst/>
            <a:cxnLst/>
            <a:rect l="l" t="t" r="r" b="b"/>
            <a:pathLst>
              <a:path w="0" h="895984">
                <a:moveTo>
                  <a:pt x="0" y="0"/>
                </a:moveTo>
                <a:lnTo>
                  <a:pt x="0" y="895451"/>
                </a:lnTo>
              </a:path>
            </a:pathLst>
          </a:custGeom>
          <a:ln w="13970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665367" y="6791959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379"/>
                </a:lnTo>
                <a:lnTo>
                  <a:pt x="0" y="16497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665367" y="6757872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104"/>
                </a:moveTo>
                <a:lnTo>
                  <a:pt x="32994" y="0"/>
                </a:lnTo>
                <a:lnTo>
                  <a:pt x="32994" y="15392"/>
                </a:lnTo>
                <a:lnTo>
                  <a:pt x="0" y="16484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65367" y="6736981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379"/>
                </a:lnTo>
                <a:lnTo>
                  <a:pt x="0" y="1648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65367" y="6712787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092"/>
                </a:moveTo>
                <a:lnTo>
                  <a:pt x="32994" y="0"/>
                </a:lnTo>
                <a:lnTo>
                  <a:pt x="32994" y="15405"/>
                </a:lnTo>
                <a:lnTo>
                  <a:pt x="0" y="16497"/>
                </a:lnTo>
                <a:lnTo>
                  <a:pt x="0" y="1092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65367" y="6672097"/>
            <a:ext cx="33020" cy="16510"/>
          </a:xfrm>
          <a:custGeom>
            <a:avLst/>
            <a:gdLst/>
            <a:ahLst/>
            <a:cxnLst/>
            <a:rect l="l" t="t" r="r" b="b"/>
            <a:pathLst>
              <a:path w="33019" h="16509">
                <a:moveTo>
                  <a:pt x="0" y="1104"/>
                </a:moveTo>
                <a:lnTo>
                  <a:pt x="32994" y="0"/>
                </a:lnTo>
                <a:lnTo>
                  <a:pt x="32994" y="15405"/>
                </a:lnTo>
                <a:lnTo>
                  <a:pt x="0" y="16497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325096" y="6879411"/>
            <a:ext cx="468337" cy="65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324512" y="6550050"/>
            <a:ext cx="290830" cy="32384"/>
          </a:xfrm>
          <a:custGeom>
            <a:avLst/>
            <a:gdLst/>
            <a:ahLst/>
            <a:cxnLst/>
            <a:rect l="l" t="t" r="r" b="b"/>
            <a:pathLst>
              <a:path w="290830" h="32384">
                <a:moveTo>
                  <a:pt x="0" y="31889"/>
                </a:moveTo>
                <a:lnTo>
                  <a:pt x="0" y="7708"/>
                </a:lnTo>
                <a:lnTo>
                  <a:pt x="290283" y="0"/>
                </a:lnTo>
                <a:lnTo>
                  <a:pt x="290283" y="20891"/>
                </a:lnTo>
                <a:lnTo>
                  <a:pt x="0" y="3188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353099" y="6674294"/>
            <a:ext cx="241300" cy="151130"/>
          </a:xfrm>
          <a:custGeom>
            <a:avLst/>
            <a:gdLst/>
            <a:ahLst/>
            <a:cxnLst/>
            <a:rect l="l" t="t" r="r" b="b"/>
            <a:pathLst>
              <a:path w="241300" h="151129">
                <a:moveTo>
                  <a:pt x="0" y="150660"/>
                </a:moveTo>
                <a:lnTo>
                  <a:pt x="0" y="8801"/>
                </a:lnTo>
                <a:lnTo>
                  <a:pt x="240804" y="0"/>
                </a:lnTo>
                <a:lnTo>
                  <a:pt x="240804" y="139661"/>
                </a:lnTo>
                <a:lnTo>
                  <a:pt x="0" y="15066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776428" y="6619328"/>
            <a:ext cx="56515" cy="220345"/>
          </a:xfrm>
          <a:custGeom>
            <a:avLst/>
            <a:gdLst/>
            <a:ahLst/>
            <a:cxnLst/>
            <a:rect l="l" t="t" r="r" b="b"/>
            <a:pathLst>
              <a:path w="56514" h="220345">
                <a:moveTo>
                  <a:pt x="0" y="219913"/>
                </a:moveTo>
                <a:lnTo>
                  <a:pt x="0" y="0"/>
                </a:lnTo>
                <a:lnTo>
                  <a:pt x="56070" y="0"/>
                </a:lnTo>
                <a:lnTo>
                  <a:pt x="56070" y="215506"/>
                </a:lnTo>
                <a:lnTo>
                  <a:pt x="0" y="21991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339904" y="6619328"/>
            <a:ext cx="417830" cy="238760"/>
          </a:xfrm>
          <a:custGeom>
            <a:avLst/>
            <a:gdLst/>
            <a:ahLst/>
            <a:cxnLst/>
            <a:rect l="l" t="t" r="r" b="b"/>
            <a:pathLst>
              <a:path w="417830" h="238759">
                <a:moveTo>
                  <a:pt x="0" y="238594"/>
                </a:moveTo>
                <a:lnTo>
                  <a:pt x="0" y="9893"/>
                </a:lnTo>
                <a:lnTo>
                  <a:pt x="417830" y="0"/>
                </a:lnTo>
                <a:lnTo>
                  <a:pt x="417830" y="221005"/>
                </a:lnTo>
                <a:lnTo>
                  <a:pt x="0" y="23859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326709" y="6602831"/>
            <a:ext cx="506095" cy="270510"/>
          </a:xfrm>
          <a:custGeom>
            <a:avLst/>
            <a:gdLst/>
            <a:ahLst/>
            <a:cxnLst/>
            <a:rect l="l" t="t" r="r" b="b"/>
            <a:pathLst>
              <a:path w="506094" h="270509">
                <a:moveTo>
                  <a:pt x="0" y="270484"/>
                </a:moveTo>
                <a:lnTo>
                  <a:pt x="0" y="13195"/>
                </a:lnTo>
                <a:lnTo>
                  <a:pt x="505790" y="0"/>
                </a:lnTo>
                <a:lnTo>
                  <a:pt x="505790" y="247396"/>
                </a:lnTo>
                <a:lnTo>
                  <a:pt x="0" y="27048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245340" y="6474180"/>
            <a:ext cx="587375" cy="516890"/>
          </a:xfrm>
          <a:custGeom>
            <a:avLst/>
            <a:gdLst/>
            <a:ahLst/>
            <a:cxnLst/>
            <a:rect l="l" t="t" r="r" b="b"/>
            <a:pathLst>
              <a:path w="587375" h="516890">
                <a:moveTo>
                  <a:pt x="0" y="516788"/>
                </a:moveTo>
                <a:lnTo>
                  <a:pt x="0" y="9893"/>
                </a:lnTo>
                <a:lnTo>
                  <a:pt x="587159" y="0"/>
                </a:lnTo>
                <a:lnTo>
                  <a:pt x="587159" y="483793"/>
                </a:lnTo>
                <a:lnTo>
                  <a:pt x="0" y="516788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227750" y="6452184"/>
            <a:ext cx="622935" cy="558800"/>
          </a:xfrm>
          <a:custGeom>
            <a:avLst/>
            <a:gdLst/>
            <a:ahLst/>
            <a:cxnLst/>
            <a:rect l="l" t="t" r="r" b="b"/>
            <a:pathLst>
              <a:path w="622935" h="558800">
                <a:moveTo>
                  <a:pt x="0" y="558584"/>
                </a:moveTo>
                <a:lnTo>
                  <a:pt x="0" y="13207"/>
                </a:lnTo>
                <a:lnTo>
                  <a:pt x="622350" y="0"/>
                </a:lnTo>
                <a:lnTo>
                  <a:pt x="622350" y="524497"/>
                </a:lnTo>
                <a:lnTo>
                  <a:pt x="0" y="55858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204649" y="6436804"/>
            <a:ext cx="645795" cy="574040"/>
          </a:xfrm>
          <a:custGeom>
            <a:avLst/>
            <a:gdLst/>
            <a:ahLst/>
            <a:cxnLst/>
            <a:rect l="l" t="t" r="r" b="b"/>
            <a:pathLst>
              <a:path w="645794" h="574040">
                <a:moveTo>
                  <a:pt x="0" y="546481"/>
                </a:moveTo>
                <a:lnTo>
                  <a:pt x="0" y="13182"/>
                </a:lnTo>
                <a:lnTo>
                  <a:pt x="617956" y="0"/>
                </a:lnTo>
                <a:lnTo>
                  <a:pt x="645452" y="15379"/>
                </a:lnTo>
                <a:lnTo>
                  <a:pt x="645452" y="539877"/>
                </a:lnTo>
                <a:lnTo>
                  <a:pt x="23101" y="573963"/>
                </a:lnTo>
                <a:lnTo>
                  <a:pt x="0" y="546481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082602" y="6409308"/>
            <a:ext cx="511809" cy="41275"/>
          </a:xfrm>
          <a:custGeom>
            <a:avLst/>
            <a:gdLst/>
            <a:ahLst/>
            <a:cxnLst/>
            <a:rect l="l" t="t" r="r" b="b"/>
            <a:pathLst>
              <a:path w="511809" h="41275">
                <a:moveTo>
                  <a:pt x="0" y="40678"/>
                </a:moveTo>
                <a:lnTo>
                  <a:pt x="0" y="12090"/>
                </a:lnTo>
                <a:lnTo>
                  <a:pt x="5113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092496" y="6421399"/>
            <a:ext cx="540385" cy="37465"/>
          </a:xfrm>
          <a:custGeom>
            <a:avLst/>
            <a:gdLst/>
            <a:ahLst/>
            <a:cxnLst/>
            <a:rect l="l" t="t" r="r" b="b"/>
            <a:pathLst>
              <a:path w="540385" h="37464">
                <a:moveTo>
                  <a:pt x="0" y="37388"/>
                </a:moveTo>
                <a:lnTo>
                  <a:pt x="0" y="13195"/>
                </a:lnTo>
                <a:lnTo>
                  <a:pt x="5398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204649" y="6449986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101" y="1540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010034" y="6389509"/>
            <a:ext cx="193675" cy="549910"/>
          </a:xfrm>
          <a:custGeom>
            <a:avLst/>
            <a:gdLst/>
            <a:ahLst/>
            <a:cxnLst/>
            <a:rect l="l" t="t" r="r" b="b"/>
            <a:pathLst>
              <a:path w="193675" h="549909">
                <a:moveTo>
                  <a:pt x="193522" y="549795"/>
                </a:moveTo>
                <a:lnTo>
                  <a:pt x="0" y="304584"/>
                </a:lnTo>
                <a:lnTo>
                  <a:pt x="0" y="0"/>
                </a:lnTo>
                <a:lnTo>
                  <a:pt x="39585" y="19799"/>
                </a:lnTo>
                <a:lnTo>
                  <a:pt x="48374" y="4069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051817" y="6398310"/>
            <a:ext cx="543560" cy="12700"/>
          </a:xfrm>
          <a:custGeom>
            <a:avLst/>
            <a:gdLst/>
            <a:ahLst/>
            <a:cxnLst/>
            <a:rect l="l" t="t" r="r" b="b"/>
            <a:pathLst>
              <a:path w="543560" h="12700">
                <a:moveTo>
                  <a:pt x="0" y="7696"/>
                </a:moveTo>
                <a:lnTo>
                  <a:pt x="543179" y="0"/>
                </a:lnTo>
                <a:lnTo>
                  <a:pt x="543179" y="121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093600" y="6435699"/>
            <a:ext cx="111125" cy="74930"/>
          </a:xfrm>
          <a:custGeom>
            <a:avLst/>
            <a:gdLst/>
            <a:ahLst/>
            <a:cxnLst/>
            <a:rect l="l" t="t" r="r" b="b"/>
            <a:pathLst>
              <a:path w="111125" h="74929">
                <a:moveTo>
                  <a:pt x="0" y="0"/>
                </a:moveTo>
                <a:lnTo>
                  <a:pt x="111048" y="747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559817" y="6389509"/>
            <a:ext cx="34290" cy="8890"/>
          </a:xfrm>
          <a:custGeom>
            <a:avLst/>
            <a:gdLst/>
            <a:ahLst/>
            <a:cxnLst/>
            <a:rect l="l" t="t" r="r" b="b"/>
            <a:pathLst>
              <a:path w="34290" h="8889">
                <a:moveTo>
                  <a:pt x="0" y="0"/>
                </a:moveTo>
                <a:lnTo>
                  <a:pt x="34086" y="88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045226" y="6382918"/>
            <a:ext cx="516255" cy="20955"/>
          </a:xfrm>
          <a:custGeom>
            <a:avLst/>
            <a:gdLst/>
            <a:ahLst/>
            <a:cxnLst/>
            <a:rect l="l" t="t" r="r" b="b"/>
            <a:pathLst>
              <a:path w="516255" h="20954">
                <a:moveTo>
                  <a:pt x="0" y="20904"/>
                </a:moveTo>
                <a:lnTo>
                  <a:pt x="15318" y="20000"/>
                </a:lnTo>
                <a:lnTo>
                  <a:pt x="23631" y="17865"/>
                </a:lnTo>
                <a:lnTo>
                  <a:pt x="27824" y="12849"/>
                </a:lnTo>
                <a:lnTo>
                  <a:pt x="30784" y="3302"/>
                </a:lnTo>
                <a:lnTo>
                  <a:pt x="105723" y="2786"/>
                </a:lnTo>
                <a:lnTo>
                  <a:pt x="253439" y="1651"/>
                </a:lnTo>
                <a:lnTo>
                  <a:pt x="397857" y="515"/>
                </a:lnTo>
                <a:lnTo>
                  <a:pt x="462902" y="0"/>
                </a:lnTo>
                <a:lnTo>
                  <a:pt x="469299" y="11232"/>
                </a:lnTo>
                <a:lnTo>
                  <a:pt x="476929" y="15663"/>
                </a:lnTo>
                <a:lnTo>
                  <a:pt x="490741" y="13910"/>
                </a:lnTo>
                <a:lnTo>
                  <a:pt x="515683" y="659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594996" y="6409308"/>
            <a:ext cx="88265" cy="32384"/>
          </a:xfrm>
          <a:custGeom>
            <a:avLst/>
            <a:gdLst/>
            <a:ahLst/>
            <a:cxnLst/>
            <a:rect l="l" t="t" r="r" b="b"/>
            <a:pathLst>
              <a:path w="88264" h="32385">
                <a:moveTo>
                  <a:pt x="0" y="0"/>
                </a:moveTo>
                <a:lnTo>
                  <a:pt x="87972" y="318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 txBox="1"/>
          <p:nvPr/>
        </p:nvSpPr>
        <p:spPr>
          <a:xfrm>
            <a:off x="1590003" y="700338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 rot="21540000">
            <a:off x="1321803" y="6516158"/>
            <a:ext cx="294111" cy="38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5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10">
                <a:solidFill>
                  <a:srgbClr val="231F20"/>
                </a:solidFill>
                <a:latin typeface="Arial"/>
                <a:cs typeface="Arial"/>
              </a:rPr>
              <a:t>GERIN</a:t>
            </a:r>
            <a:endParaRPr sz="3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311764" y="6571339"/>
            <a:ext cx="107950" cy="5524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00</a:t>
            </a:r>
            <a:endParaRPr sz="200">
              <a:latin typeface="Arial"/>
              <a:cs typeface="Arial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1282424" y="6524319"/>
            <a:ext cx="28575" cy="29209"/>
          </a:xfrm>
          <a:custGeom>
            <a:avLst/>
            <a:gdLst/>
            <a:ahLst/>
            <a:cxnLst/>
            <a:rect l="l" t="t" r="r" b="b"/>
            <a:pathLst>
              <a:path w="28575" h="29209">
                <a:moveTo>
                  <a:pt x="28435" y="0"/>
                </a:moveTo>
                <a:lnTo>
                  <a:pt x="0" y="647"/>
                </a:lnTo>
                <a:lnTo>
                  <a:pt x="0" y="29095"/>
                </a:lnTo>
                <a:lnTo>
                  <a:pt x="28435" y="28447"/>
                </a:lnTo>
                <a:lnTo>
                  <a:pt x="2843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282424" y="6524319"/>
            <a:ext cx="28575" cy="29209"/>
          </a:xfrm>
          <a:custGeom>
            <a:avLst/>
            <a:gdLst/>
            <a:ahLst/>
            <a:cxnLst/>
            <a:rect l="l" t="t" r="r" b="b"/>
            <a:pathLst>
              <a:path w="28575" h="29209">
                <a:moveTo>
                  <a:pt x="0" y="647"/>
                </a:moveTo>
                <a:lnTo>
                  <a:pt x="28435" y="0"/>
                </a:lnTo>
                <a:lnTo>
                  <a:pt x="28435" y="28447"/>
                </a:lnTo>
                <a:lnTo>
                  <a:pt x="0" y="29095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281764" y="6552768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23279" y="0"/>
                </a:moveTo>
                <a:lnTo>
                  <a:pt x="14871" y="647"/>
                </a:lnTo>
                <a:lnTo>
                  <a:pt x="6464" y="647"/>
                </a:lnTo>
                <a:lnTo>
                  <a:pt x="0" y="7772"/>
                </a:lnTo>
                <a:lnTo>
                  <a:pt x="0" y="23926"/>
                </a:lnTo>
                <a:lnTo>
                  <a:pt x="6464" y="29743"/>
                </a:lnTo>
                <a:lnTo>
                  <a:pt x="14871" y="29743"/>
                </a:lnTo>
                <a:lnTo>
                  <a:pt x="23279" y="29108"/>
                </a:lnTo>
                <a:lnTo>
                  <a:pt x="29743" y="22631"/>
                </a:lnTo>
                <a:lnTo>
                  <a:pt x="29743" y="6464"/>
                </a:lnTo>
                <a:lnTo>
                  <a:pt x="232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281764" y="6552768"/>
            <a:ext cx="29845" cy="29845"/>
          </a:xfrm>
          <a:custGeom>
            <a:avLst/>
            <a:gdLst/>
            <a:ahLst/>
            <a:cxnLst/>
            <a:rect l="l" t="t" r="r" b="b"/>
            <a:pathLst>
              <a:path w="29844" h="29845">
                <a:moveTo>
                  <a:pt x="0" y="15519"/>
                </a:moveTo>
                <a:lnTo>
                  <a:pt x="0" y="7772"/>
                </a:lnTo>
                <a:lnTo>
                  <a:pt x="6464" y="647"/>
                </a:lnTo>
                <a:lnTo>
                  <a:pt x="14871" y="647"/>
                </a:lnTo>
                <a:lnTo>
                  <a:pt x="23279" y="0"/>
                </a:lnTo>
                <a:lnTo>
                  <a:pt x="29743" y="6464"/>
                </a:lnTo>
                <a:lnTo>
                  <a:pt x="29743" y="14236"/>
                </a:lnTo>
                <a:lnTo>
                  <a:pt x="29743" y="22631"/>
                </a:lnTo>
                <a:lnTo>
                  <a:pt x="23279" y="29108"/>
                </a:lnTo>
                <a:lnTo>
                  <a:pt x="14871" y="29743"/>
                </a:lnTo>
                <a:lnTo>
                  <a:pt x="6464" y="29743"/>
                </a:lnTo>
                <a:lnTo>
                  <a:pt x="0" y="23926"/>
                </a:lnTo>
                <a:lnTo>
                  <a:pt x="0" y="15519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287580" y="6557949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2928" y="0"/>
                </a:moveTo>
                <a:lnTo>
                  <a:pt x="9055" y="647"/>
                </a:lnTo>
                <a:lnTo>
                  <a:pt x="3886" y="647"/>
                </a:lnTo>
                <a:lnTo>
                  <a:pt x="0" y="5168"/>
                </a:lnTo>
                <a:lnTo>
                  <a:pt x="0" y="14871"/>
                </a:lnTo>
                <a:lnTo>
                  <a:pt x="3886" y="18745"/>
                </a:lnTo>
                <a:lnTo>
                  <a:pt x="9055" y="18745"/>
                </a:lnTo>
                <a:lnTo>
                  <a:pt x="12928" y="18097"/>
                </a:lnTo>
                <a:lnTo>
                  <a:pt x="16167" y="16154"/>
                </a:lnTo>
                <a:lnTo>
                  <a:pt x="17462" y="12928"/>
                </a:lnTo>
                <a:lnTo>
                  <a:pt x="8407" y="12928"/>
                </a:lnTo>
                <a:lnTo>
                  <a:pt x="8407" y="7099"/>
                </a:lnTo>
                <a:lnTo>
                  <a:pt x="17462" y="6464"/>
                </a:lnTo>
                <a:lnTo>
                  <a:pt x="16167" y="2590"/>
                </a:lnTo>
                <a:lnTo>
                  <a:pt x="12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287580" y="6557949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462" y="6464"/>
                </a:moveTo>
                <a:lnTo>
                  <a:pt x="8407" y="7099"/>
                </a:lnTo>
                <a:lnTo>
                  <a:pt x="8407" y="12928"/>
                </a:lnTo>
                <a:lnTo>
                  <a:pt x="17462" y="12928"/>
                </a:lnTo>
                <a:lnTo>
                  <a:pt x="16167" y="16154"/>
                </a:lnTo>
                <a:lnTo>
                  <a:pt x="12928" y="18097"/>
                </a:lnTo>
                <a:lnTo>
                  <a:pt x="9055" y="18745"/>
                </a:lnTo>
                <a:lnTo>
                  <a:pt x="3886" y="18745"/>
                </a:lnTo>
                <a:lnTo>
                  <a:pt x="0" y="14871"/>
                </a:lnTo>
                <a:lnTo>
                  <a:pt x="0" y="9702"/>
                </a:lnTo>
                <a:lnTo>
                  <a:pt x="0" y="5168"/>
                </a:lnTo>
                <a:lnTo>
                  <a:pt x="3886" y="647"/>
                </a:lnTo>
                <a:lnTo>
                  <a:pt x="9055" y="647"/>
                </a:lnTo>
                <a:lnTo>
                  <a:pt x="12928" y="0"/>
                </a:lnTo>
                <a:lnTo>
                  <a:pt x="16167" y="2590"/>
                </a:lnTo>
                <a:lnTo>
                  <a:pt x="17462" y="6464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288228" y="653014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814" y="0"/>
                </a:moveTo>
                <a:lnTo>
                  <a:pt x="0" y="647"/>
                </a:lnTo>
                <a:lnTo>
                  <a:pt x="8407" y="9055"/>
                </a:lnTo>
                <a:lnTo>
                  <a:pt x="168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288228" y="653014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814" y="0"/>
                </a:lnTo>
                <a:lnTo>
                  <a:pt x="8407" y="9055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288228" y="6538544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60"/>
                </a:moveTo>
                <a:lnTo>
                  <a:pt x="0" y="9055"/>
                </a:lnTo>
                <a:lnTo>
                  <a:pt x="8095" y="8743"/>
                </a:lnTo>
                <a:lnTo>
                  <a:pt x="0" y="660"/>
                </a:lnTo>
                <a:close/>
              </a:path>
              <a:path w="17144" h="9525">
                <a:moveTo>
                  <a:pt x="8719" y="8719"/>
                </a:moveTo>
                <a:lnTo>
                  <a:pt x="8095" y="8743"/>
                </a:lnTo>
                <a:lnTo>
                  <a:pt x="8407" y="9055"/>
                </a:lnTo>
                <a:lnTo>
                  <a:pt x="8719" y="8719"/>
                </a:lnTo>
                <a:close/>
              </a:path>
              <a:path w="17144" h="9525">
                <a:moveTo>
                  <a:pt x="16814" y="0"/>
                </a:moveTo>
                <a:lnTo>
                  <a:pt x="8719" y="8719"/>
                </a:lnTo>
                <a:lnTo>
                  <a:pt x="16814" y="8407"/>
                </a:lnTo>
                <a:lnTo>
                  <a:pt x="168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288228" y="6538544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60"/>
                </a:moveTo>
                <a:lnTo>
                  <a:pt x="8407" y="9055"/>
                </a:lnTo>
                <a:lnTo>
                  <a:pt x="16814" y="0"/>
                </a:lnTo>
                <a:lnTo>
                  <a:pt x="16814" y="8407"/>
                </a:lnTo>
                <a:lnTo>
                  <a:pt x="0" y="9055"/>
                </a:lnTo>
                <a:lnTo>
                  <a:pt x="0" y="66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026532" y="6412610"/>
            <a:ext cx="177165" cy="494030"/>
          </a:xfrm>
          <a:custGeom>
            <a:avLst/>
            <a:gdLst/>
            <a:ahLst/>
            <a:cxnLst/>
            <a:rect l="l" t="t" r="r" b="b"/>
            <a:pathLst>
              <a:path w="177165" h="494029">
                <a:moveTo>
                  <a:pt x="174828" y="118745"/>
                </a:moveTo>
                <a:lnTo>
                  <a:pt x="0" y="0"/>
                </a:lnTo>
                <a:lnTo>
                  <a:pt x="0" y="275983"/>
                </a:lnTo>
                <a:lnTo>
                  <a:pt x="177025" y="4936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238749" y="6988771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4" h="10159">
                <a:moveTo>
                  <a:pt x="6591" y="0"/>
                </a:moveTo>
                <a:lnTo>
                  <a:pt x="0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832499" y="6956882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04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237644" y="647637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89">
                <a:moveTo>
                  <a:pt x="9893" y="8801"/>
                </a:moveTo>
                <a:lnTo>
                  <a:pt x="0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832499" y="6465392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89">
                <a:moveTo>
                  <a:pt x="0" y="8788"/>
                </a:moveTo>
                <a:lnTo>
                  <a:pt x="660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058409" y="6430200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199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471857" y="6386220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59" h="10160">
                <a:moveTo>
                  <a:pt x="0" y="0"/>
                </a:moveTo>
                <a:lnTo>
                  <a:pt x="9880" y="9893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434468" y="638622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985" y="8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397080" y="6385115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60">
                <a:moveTo>
                  <a:pt x="0" y="0"/>
                </a:moveTo>
                <a:lnTo>
                  <a:pt x="10998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362993" y="6386220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89">
                <a:moveTo>
                  <a:pt x="0" y="0"/>
                </a:moveTo>
                <a:lnTo>
                  <a:pt x="12090" y="87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330011" y="6388417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090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301423" y="6388417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0" y="0"/>
                </a:moveTo>
                <a:lnTo>
                  <a:pt x="9880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269533" y="6388417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4">
                <a:moveTo>
                  <a:pt x="0" y="0"/>
                </a:moveTo>
                <a:lnTo>
                  <a:pt x="10998" y="7696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242038" y="6388417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103" y="76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209056" y="6388417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0" y="0"/>
                </a:moveTo>
                <a:lnTo>
                  <a:pt x="13195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172772" y="6388417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60">
                <a:moveTo>
                  <a:pt x="0" y="0"/>
                </a:moveTo>
                <a:lnTo>
                  <a:pt x="15392" y="989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41975" y="6389509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89">
                <a:moveTo>
                  <a:pt x="0" y="0"/>
                </a:moveTo>
                <a:lnTo>
                  <a:pt x="9905" y="880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106796" y="6389509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998" y="88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177166" y="6438988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4">
                <a:moveTo>
                  <a:pt x="0" y="0"/>
                </a:moveTo>
                <a:lnTo>
                  <a:pt x="12103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214555" y="6436804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59" h="6985">
                <a:moveTo>
                  <a:pt x="0" y="0"/>
                </a:moveTo>
                <a:lnTo>
                  <a:pt x="9893" y="6591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54141" y="6436804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0998" y="5499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294819" y="6435699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326709" y="6434594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98" y="66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356389" y="6434594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0" y="0"/>
                </a:moveTo>
                <a:lnTo>
                  <a:pt x="12103" y="4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86081" y="6432397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98" y="65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20168" y="6431305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59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445454" y="643130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0998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471857" y="6430200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0" y="0"/>
                </a:moveTo>
                <a:lnTo>
                  <a:pt x="10985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500445" y="6430200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5">
                <a:moveTo>
                  <a:pt x="0" y="0"/>
                </a:moveTo>
                <a:lnTo>
                  <a:pt x="12090" y="660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531217" y="642909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4">
                <a:moveTo>
                  <a:pt x="0" y="0"/>
                </a:moveTo>
                <a:lnTo>
                  <a:pt x="11010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560910" y="6429095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4">
                <a:moveTo>
                  <a:pt x="0" y="0"/>
                </a:moveTo>
                <a:lnTo>
                  <a:pt x="12103" y="549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600496" y="6427990"/>
            <a:ext cx="14604" cy="6985"/>
          </a:xfrm>
          <a:custGeom>
            <a:avLst/>
            <a:gdLst/>
            <a:ahLst/>
            <a:cxnLst/>
            <a:rect l="l" t="t" r="r" b="b"/>
            <a:pathLst>
              <a:path w="14605" h="6985">
                <a:moveTo>
                  <a:pt x="0" y="0"/>
                </a:moveTo>
                <a:lnTo>
                  <a:pt x="14300" y="66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246445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4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305322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274766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8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391629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4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450519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419963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116861" y="8102625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02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175738" y="81642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 h="0">
                <a:moveTo>
                  <a:pt x="0" y="0"/>
                </a:moveTo>
                <a:lnTo>
                  <a:pt x="372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45182" y="8133422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 h="0">
                <a:moveTo>
                  <a:pt x="0" y="0"/>
                </a:moveTo>
                <a:lnTo>
                  <a:pt x="98374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572515" y="7473695"/>
            <a:ext cx="0" cy="639445"/>
          </a:xfrm>
          <a:custGeom>
            <a:avLst/>
            <a:gdLst/>
            <a:ahLst/>
            <a:cxnLst/>
            <a:rect l="l" t="t" r="r" b="b"/>
            <a:pathLst>
              <a:path w="0" h="639445">
                <a:moveTo>
                  <a:pt x="0" y="638835"/>
                </a:move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2572515" y="6028854"/>
            <a:ext cx="0" cy="740410"/>
          </a:xfrm>
          <a:custGeom>
            <a:avLst/>
            <a:gdLst/>
            <a:ahLst/>
            <a:cxnLst/>
            <a:rect l="l" t="t" r="r" b="b"/>
            <a:pathLst>
              <a:path w="0" h="740409">
                <a:moveTo>
                  <a:pt x="0" y="740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552716" y="601456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19799" y="0"/>
                </a:moveTo>
                <a:lnTo>
                  <a:pt x="12526" y="1700"/>
                </a:lnTo>
                <a:lnTo>
                  <a:pt x="6184" y="6183"/>
                </a:lnTo>
                <a:lnTo>
                  <a:pt x="1700" y="12521"/>
                </a:lnTo>
                <a:lnTo>
                  <a:pt x="0" y="19786"/>
                </a:lnTo>
                <a:lnTo>
                  <a:pt x="1700" y="27057"/>
                </a:lnTo>
                <a:lnTo>
                  <a:pt x="6184" y="33394"/>
                </a:lnTo>
                <a:lnTo>
                  <a:pt x="12526" y="37874"/>
                </a:lnTo>
                <a:lnTo>
                  <a:pt x="19799" y="39573"/>
                </a:lnTo>
                <a:lnTo>
                  <a:pt x="27064" y="37874"/>
                </a:lnTo>
                <a:lnTo>
                  <a:pt x="33402" y="33394"/>
                </a:lnTo>
                <a:lnTo>
                  <a:pt x="37885" y="27057"/>
                </a:lnTo>
                <a:lnTo>
                  <a:pt x="39585" y="19786"/>
                </a:lnTo>
                <a:lnTo>
                  <a:pt x="37885" y="12521"/>
                </a:lnTo>
                <a:lnTo>
                  <a:pt x="33402" y="6183"/>
                </a:lnTo>
                <a:lnTo>
                  <a:pt x="27064" y="1700"/>
                </a:lnTo>
                <a:lnTo>
                  <a:pt x="19799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552716" y="6014567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0" y="19786"/>
                </a:moveTo>
                <a:lnTo>
                  <a:pt x="1700" y="12521"/>
                </a:lnTo>
                <a:lnTo>
                  <a:pt x="6184" y="6183"/>
                </a:lnTo>
                <a:lnTo>
                  <a:pt x="12526" y="1700"/>
                </a:lnTo>
                <a:lnTo>
                  <a:pt x="19799" y="0"/>
                </a:lnTo>
                <a:lnTo>
                  <a:pt x="27064" y="1700"/>
                </a:lnTo>
                <a:lnTo>
                  <a:pt x="33402" y="6183"/>
                </a:lnTo>
                <a:lnTo>
                  <a:pt x="37885" y="12521"/>
                </a:lnTo>
                <a:lnTo>
                  <a:pt x="39585" y="19786"/>
                </a:lnTo>
                <a:lnTo>
                  <a:pt x="37885" y="27057"/>
                </a:lnTo>
                <a:lnTo>
                  <a:pt x="33402" y="33394"/>
                </a:lnTo>
                <a:lnTo>
                  <a:pt x="27064" y="37874"/>
                </a:lnTo>
                <a:lnTo>
                  <a:pt x="19799" y="39573"/>
                </a:lnTo>
                <a:lnTo>
                  <a:pt x="12526" y="37874"/>
                </a:lnTo>
                <a:lnTo>
                  <a:pt x="6184" y="33394"/>
                </a:lnTo>
                <a:lnTo>
                  <a:pt x="1700" y="27057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552716" y="8092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19799" y="0"/>
                </a:moveTo>
                <a:lnTo>
                  <a:pt x="12526" y="1698"/>
                </a:lnTo>
                <a:lnTo>
                  <a:pt x="6184" y="6178"/>
                </a:lnTo>
                <a:lnTo>
                  <a:pt x="1700" y="12515"/>
                </a:lnTo>
                <a:lnTo>
                  <a:pt x="0" y="19786"/>
                </a:lnTo>
                <a:lnTo>
                  <a:pt x="1700" y="27055"/>
                </a:lnTo>
                <a:lnTo>
                  <a:pt x="6184" y="33388"/>
                </a:lnTo>
                <a:lnTo>
                  <a:pt x="12526" y="37863"/>
                </a:lnTo>
                <a:lnTo>
                  <a:pt x="19799" y="39560"/>
                </a:lnTo>
                <a:lnTo>
                  <a:pt x="27064" y="37863"/>
                </a:lnTo>
                <a:lnTo>
                  <a:pt x="33402" y="33388"/>
                </a:lnTo>
                <a:lnTo>
                  <a:pt x="37885" y="27055"/>
                </a:lnTo>
                <a:lnTo>
                  <a:pt x="39585" y="19786"/>
                </a:lnTo>
                <a:lnTo>
                  <a:pt x="37885" y="12515"/>
                </a:lnTo>
                <a:lnTo>
                  <a:pt x="33402" y="6178"/>
                </a:lnTo>
                <a:lnTo>
                  <a:pt x="27064" y="1698"/>
                </a:lnTo>
                <a:lnTo>
                  <a:pt x="19799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2552716" y="809274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4">
                <a:moveTo>
                  <a:pt x="0" y="19786"/>
                </a:moveTo>
                <a:lnTo>
                  <a:pt x="1700" y="12515"/>
                </a:lnTo>
                <a:lnTo>
                  <a:pt x="6184" y="6178"/>
                </a:lnTo>
                <a:lnTo>
                  <a:pt x="12526" y="1698"/>
                </a:lnTo>
                <a:lnTo>
                  <a:pt x="19799" y="0"/>
                </a:lnTo>
                <a:lnTo>
                  <a:pt x="27064" y="1698"/>
                </a:lnTo>
                <a:lnTo>
                  <a:pt x="33402" y="6178"/>
                </a:lnTo>
                <a:lnTo>
                  <a:pt x="37885" y="12515"/>
                </a:lnTo>
                <a:lnTo>
                  <a:pt x="39585" y="19786"/>
                </a:lnTo>
                <a:lnTo>
                  <a:pt x="37885" y="27055"/>
                </a:lnTo>
                <a:lnTo>
                  <a:pt x="33402" y="33388"/>
                </a:lnTo>
                <a:lnTo>
                  <a:pt x="27064" y="37863"/>
                </a:lnTo>
                <a:lnTo>
                  <a:pt x="19799" y="39560"/>
                </a:lnTo>
                <a:lnTo>
                  <a:pt x="12526" y="37863"/>
                </a:lnTo>
                <a:lnTo>
                  <a:pt x="6184" y="33388"/>
                </a:lnTo>
                <a:lnTo>
                  <a:pt x="1700" y="27055"/>
                </a:lnTo>
                <a:lnTo>
                  <a:pt x="0" y="19786"/>
                </a:lnTo>
                <a:close/>
              </a:path>
            </a:pathLst>
          </a:custGeom>
          <a:ln w="762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943199" y="6778738"/>
            <a:ext cx="1137285" cy="658495"/>
          </a:xfrm>
          <a:custGeom>
            <a:avLst/>
            <a:gdLst/>
            <a:ahLst/>
            <a:cxnLst/>
            <a:rect l="l" t="t" r="r" b="b"/>
            <a:pathLst>
              <a:path w="1137285" h="658495">
                <a:moveTo>
                  <a:pt x="588447" y="0"/>
                </a:moveTo>
                <a:lnTo>
                  <a:pt x="42855" y="18288"/>
                </a:lnTo>
                <a:lnTo>
                  <a:pt x="16879" y="24255"/>
                </a:lnTo>
                <a:lnTo>
                  <a:pt x="4082" y="38719"/>
                </a:lnTo>
                <a:lnTo>
                  <a:pt x="0" y="53635"/>
                </a:lnTo>
                <a:lnTo>
                  <a:pt x="170" y="60960"/>
                </a:lnTo>
                <a:lnTo>
                  <a:pt x="170" y="219443"/>
                </a:lnTo>
                <a:lnTo>
                  <a:pt x="6279" y="222504"/>
                </a:lnTo>
                <a:lnTo>
                  <a:pt x="6279" y="252984"/>
                </a:lnTo>
                <a:lnTo>
                  <a:pt x="8427" y="264047"/>
                </a:lnTo>
                <a:lnTo>
                  <a:pt x="14597" y="272751"/>
                </a:lnTo>
                <a:lnTo>
                  <a:pt x="21177" y="278426"/>
                </a:lnTo>
                <a:lnTo>
                  <a:pt x="24554" y="280403"/>
                </a:lnTo>
                <a:lnTo>
                  <a:pt x="344607" y="521195"/>
                </a:lnTo>
                <a:lnTo>
                  <a:pt x="344607" y="606539"/>
                </a:lnTo>
                <a:lnTo>
                  <a:pt x="411650" y="658368"/>
                </a:lnTo>
                <a:lnTo>
                  <a:pt x="1103559" y="640080"/>
                </a:lnTo>
                <a:lnTo>
                  <a:pt x="1103559" y="606539"/>
                </a:lnTo>
                <a:lnTo>
                  <a:pt x="1106607" y="606539"/>
                </a:lnTo>
                <a:lnTo>
                  <a:pt x="1123657" y="600516"/>
                </a:lnTo>
                <a:lnTo>
                  <a:pt x="1132515" y="588838"/>
                </a:lnTo>
                <a:lnTo>
                  <a:pt x="1136039" y="577632"/>
                </a:lnTo>
                <a:lnTo>
                  <a:pt x="1137087" y="573024"/>
                </a:lnTo>
                <a:lnTo>
                  <a:pt x="1130991" y="542544"/>
                </a:lnTo>
                <a:lnTo>
                  <a:pt x="1130991" y="396227"/>
                </a:lnTo>
                <a:lnTo>
                  <a:pt x="1126240" y="379610"/>
                </a:lnTo>
                <a:lnTo>
                  <a:pt x="1117170" y="369192"/>
                </a:lnTo>
                <a:lnTo>
                  <a:pt x="1108152" y="363912"/>
                </a:lnTo>
                <a:lnTo>
                  <a:pt x="1103559" y="362712"/>
                </a:lnTo>
                <a:lnTo>
                  <a:pt x="640250" y="18288"/>
                </a:lnTo>
                <a:lnTo>
                  <a:pt x="622299" y="6743"/>
                </a:lnTo>
                <a:lnTo>
                  <a:pt x="605209" y="1762"/>
                </a:lnTo>
                <a:lnTo>
                  <a:pt x="588447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943199" y="6778738"/>
            <a:ext cx="1137285" cy="658495"/>
          </a:xfrm>
          <a:custGeom>
            <a:avLst/>
            <a:gdLst/>
            <a:ahLst/>
            <a:cxnLst/>
            <a:rect l="l" t="t" r="r" b="b"/>
            <a:pathLst>
              <a:path w="1137285" h="658495">
                <a:moveTo>
                  <a:pt x="1103559" y="606539"/>
                </a:moveTo>
                <a:lnTo>
                  <a:pt x="1106607" y="606539"/>
                </a:lnTo>
                <a:lnTo>
                  <a:pt x="1123657" y="600516"/>
                </a:lnTo>
                <a:lnTo>
                  <a:pt x="1132515" y="588838"/>
                </a:lnTo>
                <a:lnTo>
                  <a:pt x="1136039" y="577632"/>
                </a:lnTo>
                <a:lnTo>
                  <a:pt x="1137087" y="573024"/>
                </a:lnTo>
                <a:lnTo>
                  <a:pt x="1130991" y="542544"/>
                </a:lnTo>
                <a:lnTo>
                  <a:pt x="1130991" y="396227"/>
                </a:lnTo>
                <a:lnTo>
                  <a:pt x="1126240" y="379610"/>
                </a:lnTo>
                <a:lnTo>
                  <a:pt x="1117170" y="369192"/>
                </a:lnTo>
                <a:lnTo>
                  <a:pt x="1108152" y="363912"/>
                </a:lnTo>
                <a:lnTo>
                  <a:pt x="1103559" y="362712"/>
                </a:lnTo>
                <a:lnTo>
                  <a:pt x="640250" y="18288"/>
                </a:lnTo>
                <a:lnTo>
                  <a:pt x="622299" y="6743"/>
                </a:lnTo>
                <a:lnTo>
                  <a:pt x="605209" y="1762"/>
                </a:lnTo>
                <a:lnTo>
                  <a:pt x="592689" y="471"/>
                </a:lnTo>
                <a:lnTo>
                  <a:pt x="588447" y="0"/>
                </a:lnTo>
                <a:lnTo>
                  <a:pt x="42855" y="18288"/>
                </a:lnTo>
                <a:lnTo>
                  <a:pt x="16879" y="24255"/>
                </a:lnTo>
                <a:lnTo>
                  <a:pt x="4082" y="38719"/>
                </a:lnTo>
                <a:lnTo>
                  <a:pt x="0" y="53635"/>
                </a:lnTo>
                <a:lnTo>
                  <a:pt x="170" y="60960"/>
                </a:lnTo>
                <a:lnTo>
                  <a:pt x="170" y="219443"/>
                </a:lnTo>
                <a:lnTo>
                  <a:pt x="6279" y="222504"/>
                </a:lnTo>
                <a:lnTo>
                  <a:pt x="6279" y="252984"/>
                </a:lnTo>
                <a:lnTo>
                  <a:pt x="8427" y="264047"/>
                </a:lnTo>
                <a:lnTo>
                  <a:pt x="14597" y="272751"/>
                </a:lnTo>
                <a:lnTo>
                  <a:pt x="21177" y="278426"/>
                </a:lnTo>
                <a:lnTo>
                  <a:pt x="24554" y="280403"/>
                </a:lnTo>
                <a:lnTo>
                  <a:pt x="344607" y="521195"/>
                </a:lnTo>
                <a:lnTo>
                  <a:pt x="344607" y="606539"/>
                </a:lnTo>
                <a:lnTo>
                  <a:pt x="411650" y="658368"/>
                </a:lnTo>
                <a:lnTo>
                  <a:pt x="1103559" y="640080"/>
                </a:lnTo>
                <a:lnTo>
                  <a:pt x="1103559" y="606539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2370103" y="7363941"/>
            <a:ext cx="676910" cy="43180"/>
          </a:xfrm>
          <a:custGeom>
            <a:avLst/>
            <a:gdLst/>
            <a:ahLst/>
            <a:cxnLst/>
            <a:rect l="l" t="t" r="r" b="b"/>
            <a:pathLst>
              <a:path w="676910" h="43179">
                <a:moveTo>
                  <a:pt x="0" y="0"/>
                </a:moveTo>
                <a:lnTo>
                  <a:pt x="45720" y="30492"/>
                </a:lnTo>
                <a:lnTo>
                  <a:pt x="56359" y="37750"/>
                </a:lnTo>
                <a:lnTo>
                  <a:pt x="67103" y="40974"/>
                </a:lnTo>
                <a:lnTo>
                  <a:pt x="75538" y="42006"/>
                </a:lnTo>
                <a:lnTo>
                  <a:pt x="79248" y="42684"/>
                </a:lnTo>
                <a:lnTo>
                  <a:pt x="676656" y="213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421919" y="7171750"/>
            <a:ext cx="652780" cy="234950"/>
          </a:xfrm>
          <a:custGeom>
            <a:avLst/>
            <a:gdLst/>
            <a:ahLst/>
            <a:cxnLst/>
            <a:rect l="l" t="t" r="r" b="b"/>
            <a:pathLst>
              <a:path w="652780" h="234950">
                <a:moveTo>
                  <a:pt x="652271" y="146484"/>
                </a:moveTo>
                <a:lnTo>
                  <a:pt x="630935" y="27612"/>
                </a:lnTo>
                <a:lnTo>
                  <a:pt x="624645" y="9756"/>
                </a:lnTo>
                <a:lnTo>
                  <a:pt x="615524" y="1874"/>
                </a:lnTo>
                <a:lnTo>
                  <a:pt x="607250" y="0"/>
                </a:lnTo>
                <a:lnTo>
                  <a:pt x="603503" y="167"/>
                </a:lnTo>
                <a:lnTo>
                  <a:pt x="42671" y="15407"/>
                </a:lnTo>
                <a:lnTo>
                  <a:pt x="13734" y="43436"/>
                </a:lnTo>
                <a:lnTo>
                  <a:pt x="0" y="183047"/>
                </a:lnTo>
                <a:lnTo>
                  <a:pt x="0" y="210492"/>
                </a:lnTo>
                <a:lnTo>
                  <a:pt x="1760" y="222017"/>
                </a:lnTo>
                <a:lnTo>
                  <a:pt x="8420" y="229170"/>
                </a:lnTo>
                <a:lnTo>
                  <a:pt x="15441" y="233080"/>
                </a:lnTo>
                <a:lnTo>
                  <a:pt x="18287" y="234876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2370103" y="7318234"/>
            <a:ext cx="52069" cy="36830"/>
          </a:xfrm>
          <a:custGeom>
            <a:avLst/>
            <a:gdLst/>
            <a:ahLst/>
            <a:cxnLst/>
            <a:rect l="l" t="t" r="r" b="b"/>
            <a:pathLst>
              <a:path w="52069" h="36829">
                <a:moveTo>
                  <a:pt x="0" y="0"/>
                </a:moveTo>
                <a:lnTo>
                  <a:pt x="51815" y="36563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2418858" y="7144498"/>
            <a:ext cx="628015" cy="210820"/>
          </a:xfrm>
          <a:custGeom>
            <a:avLst/>
            <a:gdLst/>
            <a:ahLst/>
            <a:cxnLst/>
            <a:rect l="l" t="t" r="r" b="b"/>
            <a:pathLst>
              <a:path w="628014" h="210820">
                <a:moveTo>
                  <a:pt x="0" y="210299"/>
                </a:moveTo>
                <a:lnTo>
                  <a:pt x="0" y="48767"/>
                </a:lnTo>
                <a:lnTo>
                  <a:pt x="7891" y="27926"/>
                </a:lnTo>
                <a:lnTo>
                  <a:pt x="19418" y="18881"/>
                </a:lnTo>
                <a:lnTo>
                  <a:pt x="29621" y="17156"/>
                </a:lnTo>
                <a:lnTo>
                  <a:pt x="33540" y="18275"/>
                </a:lnTo>
                <a:lnTo>
                  <a:pt x="62790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2336562" y="7156678"/>
            <a:ext cx="698500" cy="265430"/>
          </a:xfrm>
          <a:custGeom>
            <a:avLst/>
            <a:gdLst/>
            <a:ahLst/>
            <a:cxnLst/>
            <a:rect l="l" t="t" r="r" b="b"/>
            <a:pathLst>
              <a:path w="698500" h="265429">
                <a:moveTo>
                  <a:pt x="697991" y="228600"/>
                </a:moveTo>
                <a:lnTo>
                  <a:pt x="697991" y="249948"/>
                </a:lnTo>
                <a:lnTo>
                  <a:pt x="33540" y="265188"/>
                </a:lnTo>
                <a:lnTo>
                  <a:pt x="33540" y="54864"/>
                </a:lnTo>
                <a:lnTo>
                  <a:pt x="23465" y="25326"/>
                </a:lnTo>
                <a:lnTo>
                  <a:pt x="12288" y="9148"/>
                </a:lnTo>
                <a:lnTo>
                  <a:pt x="3352" y="2112"/>
                </a:ln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2312191" y="7159738"/>
            <a:ext cx="43180" cy="277495"/>
          </a:xfrm>
          <a:custGeom>
            <a:avLst/>
            <a:gdLst/>
            <a:ahLst/>
            <a:cxnLst/>
            <a:rect l="l" t="t" r="r" b="b"/>
            <a:pathLst>
              <a:path w="43180" h="277495">
                <a:moveTo>
                  <a:pt x="42659" y="277368"/>
                </a:moveTo>
                <a:lnTo>
                  <a:pt x="42659" y="54851"/>
                </a:lnTo>
                <a:lnTo>
                  <a:pt x="32339" y="21522"/>
                </a:lnTo>
                <a:lnTo>
                  <a:pt x="18434" y="5627"/>
                </a:lnTo>
                <a:lnTo>
                  <a:pt x="5976" y="632"/>
                </a:ln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2287807" y="7156678"/>
            <a:ext cx="48895" cy="146685"/>
          </a:xfrm>
          <a:custGeom>
            <a:avLst/>
            <a:gdLst/>
            <a:ahLst/>
            <a:cxnLst/>
            <a:rect l="l" t="t" r="r" b="b"/>
            <a:pathLst>
              <a:path w="48894" h="146684">
                <a:moveTo>
                  <a:pt x="0" y="146304"/>
                </a:moveTo>
                <a:lnTo>
                  <a:pt x="0" y="45719"/>
                </a:lnTo>
                <a:lnTo>
                  <a:pt x="5955" y="20361"/>
                </a:lnTo>
                <a:lnTo>
                  <a:pt x="16363" y="7773"/>
                </a:lnTo>
                <a:lnTo>
                  <a:pt x="26210" y="3495"/>
                </a:lnTo>
                <a:lnTo>
                  <a:pt x="30479" y="3060"/>
                </a:lnTo>
                <a:lnTo>
                  <a:pt x="48755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952527" y="7004278"/>
            <a:ext cx="335280" cy="256540"/>
          </a:xfrm>
          <a:custGeom>
            <a:avLst/>
            <a:gdLst/>
            <a:ahLst/>
            <a:cxnLst/>
            <a:rect l="l" t="t" r="r" b="b"/>
            <a:pathLst>
              <a:path w="335280" h="256540">
                <a:moveTo>
                  <a:pt x="335280" y="256044"/>
                </a:move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958623" y="6833590"/>
            <a:ext cx="219710" cy="165100"/>
          </a:xfrm>
          <a:custGeom>
            <a:avLst/>
            <a:gdLst/>
            <a:ahLst/>
            <a:cxnLst/>
            <a:rect l="l" t="t" r="r" b="b"/>
            <a:pathLst>
              <a:path w="219710" h="165100">
                <a:moveTo>
                  <a:pt x="0" y="0"/>
                </a:moveTo>
                <a:lnTo>
                  <a:pt x="219443" y="164591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2211607" y="7022565"/>
            <a:ext cx="94615" cy="67310"/>
          </a:xfrm>
          <a:custGeom>
            <a:avLst/>
            <a:gdLst/>
            <a:ahLst/>
            <a:cxnLst/>
            <a:rect l="l" t="t" r="r" b="b"/>
            <a:pathLst>
              <a:path w="94614" h="67309">
                <a:moveTo>
                  <a:pt x="0" y="0"/>
                </a:moveTo>
                <a:lnTo>
                  <a:pt x="94487" y="67068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2354850" y="7129258"/>
            <a:ext cx="33655" cy="24765"/>
          </a:xfrm>
          <a:custGeom>
            <a:avLst/>
            <a:gdLst/>
            <a:ahLst/>
            <a:cxnLst/>
            <a:rect l="l" t="t" r="r" b="b"/>
            <a:pathLst>
              <a:path w="33655" h="24765">
                <a:moveTo>
                  <a:pt x="0" y="0"/>
                </a:moveTo>
                <a:lnTo>
                  <a:pt x="33540" y="24383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2050050" y="6873226"/>
            <a:ext cx="104139" cy="76200"/>
          </a:xfrm>
          <a:custGeom>
            <a:avLst/>
            <a:gdLst/>
            <a:ahLst/>
            <a:cxnLst/>
            <a:rect l="l" t="t" r="r" b="b"/>
            <a:pathLst>
              <a:path w="104139" h="76200">
                <a:moveTo>
                  <a:pt x="0" y="0"/>
                </a:moveTo>
                <a:lnTo>
                  <a:pt x="103644" y="7620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2232943" y="7010374"/>
            <a:ext cx="186055" cy="137160"/>
          </a:xfrm>
          <a:custGeom>
            <a:avLst/>
            <a:gdLst/>
            <a:ahLst/>
            <a:cxnLst/>
            <a:rect l="l" t="t" r="r" b="b"/>
            <a:pathLst>
              <a:path w="186055" h="137159">
                <a:moveTo>
                  <a:pt x="0" y="0"/>
                </a:moveTo>
                <a:lnTo>
                  <a:pt x="185915" y="137159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2534250" y="7333474"/>
            <a:ext cx="40640" cy="34925"/>
          </a:xfrm>
          <a:custGeom>
            <a:avLst/>
            <a:gdLst/>
            <a:ahLst/>
            <a:cxnLst/>
            <a:rect l="l" t="t" r="r" b="b"/>
            <a:pathLst>
              <a:path w="40639" h="34925">
                <a:moveTo>
                  <a:pt x="33972" y="6083"/>
                </a:moveTo>
                <a:lnTo>
                  <a:pt x="38226" y="9956"/>
                </a:lnTo>
                <a:lnTo>
                  <a:pt x="40335" y="14224"/>
                </a:lnTo>
                <a:lnTo>
                  <a:pt x="40068" y="18288"/>
                </a:lnTo>
                <a:lnTo>
                  <a:pt x="40335" y="27609"/>
                </a:lnTo>
                <a:lnTo>
                  <a:pt x="33337" y="34607"/>
                </a:lnTo>
                <a:lnTo>
                  <a:pt x="24815" y="33515"/>
                </a:lnTo>
                <a:lnTo>
                  <a:pt x="20586" y="34607"/>
                </a:lnTo>
                <a:lnTo>
                  <a:pt x="16840" y="33020"/>
                </a:lnTo>
                <a:lnTo>
                  <a:pt x="12636" y="30467"/>
                </a:lnTo>
                <a:lnTo>
                  <a:pt x="3492" y="24384"/>
                </a:lnTo>
                <a:lnTo>
                  <a:pt x="2209" y="21323"/>
                </a:lnTo>
                <a:lnTo>
                  <a:pt x="0" y="19138"/>
                </a:lnTo>
                <a:lnTo>
                  <a:pt x="444" y="15227"/>
                </a:lnTo>
                <a:lnTo>
                  <a:pt x="0" y="7035"/>
                </a:lnTo>
                <a:lnTo>
                  <a:pt x="6997" y="38"/>
                </a:lnTo>
                <a:lnTo>
                  <a:pt x="15684" y="0"/>
                </a:lnTo>
                <a:lnTo>
                  <a:pt x="19100" y="38"/>
                </a:lnTo>
                <a:lnTo>
                  <a:pt x="22301" y="1155"/>
                </a:lnTo>
                <a:lnTo>
                  <a:pt x="24815" y="3048"/>
                </a:lnTo>
                <a:lnTo>
                  <a:pt x="33972" y="6083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2543305" y="7336522"/>
            <a:ext cx="25400" cy="27940"/>
          </a:xfrm>
          <a:custGeom>
            <a:avLst/>
            <a:gdLst/>
            <a:ahLst/>
            <a:cxnLst/>
            <a:rect l="l" t="t" r="r" b="b"/>
            <a:pathLst>
              <a:path w="25400" h="27940">
                <a:moveTo>
                  <a:pt x="3581" y="27419"/>
                </a:moveTo>
                <a:lnTo>
                  <a:pt x="1917" y="24523"/>
                </a:lnTo>
                <a:lnTo>
                  <a:pt x="0" y="20434"/>
                </a:lnTo>
                <a:lnTo>
                  <a:pt x="533" y="15240"/>
                </a:lnTo>
                <a:lnTo>
                  <a:pt x="0" y="7264"/>
                </a:lnTo>
                <a:lnTo>
                  <a:pt x="6997" y="279"/>
                </a:lnTo>
                <a:lnTo>
                  <a:pt x="15760" y="0"/>
                </a:lnTo>
                <a:lnTo>
                  <a:pt x="19532" y="279"/>
                </a:lnTo>
                <a:lnTo>
                  <a:pt x="23088" y="1701"/>
                </a:lnTo>
                <a:lnTo>
                  <a:pt x="24917" y="30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2638327" y="7333474"/>
            <a:ext cx="41275" cy="34925"/>
          </a:xfrm>
          <a:custGeom>
            <a:avLst/>
            <a:gdLst/>
            <a:ahLst/>
            <a:cxnLst/>
            <a:rect l="l" t="t" r="r" b="b"/>
            <a:pathLst>
              <a:path w="41275" h="34925">
                <a:moveTo>
                  <a:pt x="36575" y="6083"/>
                </a:moveTo>
                <a:lnTo>
                  <a:pt x="38709" y="9956"/>
                </a:lnTo>
                <a:lnTo>
                  <a:pt x="40817" y="14224"/>
                </a:lnTo>
                <a:lnTo>
                  <a:pt x="39623" y="18288"/>
                </a:lnTo>
                <a:lnTo>
                  <a:pt x="40817" y="27609"/>
                </a:lnTo>
                <a:lnTo>
                  <a:pt x="33820" y="34607"/>
                </a:lnTo>
                <a:lnTo>
                  <a:pt x="24383" y="33515"/>
                </a:lnTo>
                <a:lnTo>
                  <a:pt x="21069" y="34607"/>
                </a:lnTo>
                <a:lnTo>
                  <a:pt x="17322" y="33020"/>
                </a:lnTo>
                <a:lnTo>
                  <a:pt x="15227" y="30467"/>
                </a:lnTo>
                <a:lnTo>
                  <a:pt x="6095" y="24384"/>
                </a:lnTo>
                <a:lnTo>
                  <a:pt x="2692" y="21323"/>
                </a:lnTo>
                <a:lnTo>
                  <a:pt x="482" y="19138"/>
                </a:lnTo>
                <a:lnTo>
                  <a:pt x="0" y="15227"/>
                </a:lnTo>
                <a:lnTo>
                  <a:pt x="482" y="7035"/>
                </a:lnTo>
                <a:lnTo>
                  <a:pt x="7480" y="38"/>
                </a:lnTo>
                <a:lnTo>
                  <a:pt x="15227" y="0"/>
                </a:lnTo>
                <a:lnTo>
                  <a:pt x="19583" y="38"/>
                </a:lnTo>
                <a:lnTo>
                  <a:pt x="22783" y="1155"/>
                </a:lnTo>
                <a:lnTo>
                  <a:pt x="24383" y="3048"/>
                </a:lnTo>
                <a:lnTo>
                  <a:pt x="36575" y="6083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2647458" y="733652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40">
                <a:moveTo>
                  <a:pt x="6096" y="27419"/>
                </a:moveTo>
                <a:lnTo>
                  <a:pt x="2324" y="24523"/>
                </a:lnTo>
                <a:lnTo>
                  <a:pt x="406" y="20434"/>
                </a:lnTo>
                <a:lnTo>
                  <a:pt x="0" y="15240"/>
                </a:lnTo>
                <a:lnTo>
                  <a:pt x="406" y="7264"/>
                </a:lnTo>
                <a:lnTo>
                  <a:pt x="7404" y="279"/>
                </a:lnTo>
                <a:lnTo>
                  <a:pt x="15252" y="0"/>
                </a:lnTo>
                <a:lnTo>
                  <a:pt x="19939" y="279"/>
                </a:lnTo>
                <a:lnTo>
                  <a:pt x="23495" y="1701"/>
                </a:lnTo>
                <a:lnTo>
                  <a:pt x="27444" y="3035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2842543" y="7234669"/>
            <a:ext cx="43180" cy="34925"/>
          </a:xfrm>
          <a:custGeom>
            <a:avLst/>
            <a:gdLst/>
            <a:ahLst/>
            <a:cxnLst/>
            <a:rect l="l" t="t" r="r" b="b"/>
            <a:pathLst>
              <a:path w="43180" h="34925">
                <a:moveTo>
                  <a:pt x="36575" y="7366"/>
                </a:moveTo>
                <a:lnTo>
                  <a:pt x="39484" y="9944"/>
                </a:lnTo>
                <a:lnTo>
                  <a:pt x="41605" y="14198"/>
                </a:lnTo>
                <a:lnTo>
                  <a:pt x="42659" y="19558"/>
                </a:lnTo>
                <a:lnTo>
                  <a:pt x="41605" y="27584"/>
                </a:lnTo>
                <a:lnTo>
                  <a:pt x="34594" y="34594"/>
                </a:lnTo>
                <a:lnTo>
                  <a:pt x="27431" y="34798"/>
                </a:lnTo>
                <a:lnTo>
                  <a:pt x="21856" y="34594"/>
                </a:lnTo>
                <a:lnTo>
                  <a:pt x="18110" y="33007"/>
                </a:lnTo>
                <a:lnTo>
                  <a:pt x="15227" y="31750"/>
                </a:lnTo>
                <a:lnTo>
                  <a:pt x="6095" y="22606"/>
                </a:lnTo>
                <a:lnTo>
                  <a:pt x="3467" y="21297"/>
                </a:lnTo>
                <a:lnTo>
                  <a:pt x="1257" y="19113"/>
                </a:lnTo>
                <a:lnTo>
                  <a:pt x="0" y="16497"/>
                </a:lnTo>
                <a:lnTo>
                  <a:pt x="1978" y="9937"/>
                </a:lnTo>
                <a:lnTo>
                  <a:pt x="5856" y="4849"/>
                </a:lnTo>
                <a:lnTo>
                  <a:pt x="11374" y="1779"/>
                </a:lnTo>
                <a:lnTo>
                  <a:pt x="18275" y="1270"/>
                </a:lnTo>
                <a:lnTo>
                  <a:pt x="20358" y="0"/>
                </a:lnTo>
                <a:lnTo>
                  <a:pt x="23558" y="1130"/>
                </a:lnTo>
                <a:lnTo>
                  <a:pt x="27431" y="4305"/>
                </a:lnTo>
                <a:lnTo>
                  <a:pt x="36575" y="7366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2851687" y="7237970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6083" y="28448"/>
                </a:moveTo>
                <a:lnTo>
                  <a:pt x="3111" y="24257"/>
                </a:lnTo>
                <a:lnTo>
                  <a:pt x="1168" y="20180"/>
                </a:lnTo>
                <a:lnTo>
                  <a:pt x="0" y="16256"/>
                </a:lnTo>
                <a:lnTo>
                  <a:pt x="1168" y="7010"/>
                </a:lnTo>
                <a:lnTo>
                  <a:pt x="8178" y="0"/>
                </a:lnTo>
                <a:lnTo>
                  <a:pt x="18288" y="1003"/>
                </a:lnTo>
                <a:lnTo>
                  <a:pt x="20713" y="0"/>
                </a:lnTo>
                <a:lnTo>
                  <a:pt x="24269" y="1422"/>
                </a:lnTo>
                <a:lnTo>
                  <a:pt x="27432" y="4064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948372" y="7234669"/>
            <a:ext cx="40640" cy="34925"/>
          </a:xfrm>
          <a:custGeom>
            <a:avLst/>
            <a:gdLst/>
            <a:ahLst/>
            <a:cxnLst/>
            <a:rect l="l" t="t" r="r" b="b"/>
            <a:pathLst>
              <a:path w="40639" h="34925">
                <a:moveTo>
                  <a:pt x="34378" y="7366"/>
                </a:moveTo>
                <a:lnTo>
                  <a:pt x="38227" y="9944"/>
                </a:lnTo>
                <a:lnTo>
                  <a:pt x="40347" y="14198"/>
                </a:lnTo>
                <a:lnTo>
                  <a:pt x="40462" y="19558"/>
                </a:lnTo>
                <a:lnTo>
                  <a:pt x="40347" y="27584"/>
                </a:lnTo>
                <a:lnTo>
                  <a:pt x="33337" y="34594"/>
                </a:lnTo>
                <a:lnTo>
                  <a:pt x="25234" y="34798"/>
                </a:lnTo>
                <a:lnTo>
                  <a:pt x="20586" y="34594"/>
                </a:lnTo>
                <a:lnTo>
                  <a:pt x="16840" y="33007"/>
                </a:lnTo>
                <a:lnTo>
                  <a:pt x="13030" y="31750"/>
                </a:lnTo>
                <a:lnTo>
                  <a:pt x="3886" y="22606"/>
                </a:lnTo>
                <a:lnTo>
                  <a:pt x="2222" y="21297"/>
                </a:lnTo>
                <a:lnTo>
                  <a:pt x="0" y="19113"/>
                </a:lnTo>
                <a:lnTo>
                  <a:pt x="850" y="16497"/>
                </a:lnTo>
                <a:lnTo>
                  <a:pt x="0" y="7010"/>
                </a:lnTo>
                <a:lnTo>
                  <a:pt x="7010" y="0"/>
                </a:lnTo>
                <a:lnTo>
                  <a:pt x="16078" y="1270"/>
                </a:lnTo>
                <a:lnTo>
                  <a:pt x="19100" y="0"/>
                </a:lnTo>
                <a:lnTo>
                  <a:pt x="22301" y="1130"/>
                </a:lnTo>
                <a:lnTo>
                  <a:pt x="25234" y="4305"/>
                </a:lnTo>
                <a:lnTo>
                  <a:pt x="34378" y="7366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2957427" y="7237970"/>
            <a:ext cx="25400" cy="28575"/>
          </a:xfrm>
          <a:custGeom>
            <a:avLst/>
            <a:gdLst/>
            <a:ahLst/>
            <a:cxnLst/>
            <a:rect l="l" t="t" r="r" b="b"/>
            <a:pathLst>
              <a:path w="25400" h="28575">
                <a:moveTo>
                  <a:pt x="3975" y="28448"/>
                </a:moveTo>
                <a:lnTo>
                  <a:pt x="1917" y="24257"/>
                </a:lnTo>
                <a:lnTo>
                  <a:pt x="0" y="20180"/>
                </a:lnTo>
                <a:lnTo>
                  <a:pt x="927" y="16256"/>
                </a:lnTo>
                <a:lnTo>
                  <a:pt x="0" y="7010"/>
                </a:lnTo>
                <a:lnTo>
                  <a:pt x="6997" y="0"/>
                </a:lnTo>
                <a:lnTo>
                  <a:pt x="16179" y="1003"/>
                </a:lnTo>
                <a:lnTo>
                  <a:pt x="19532" y="0"/>
                </a:lnTo>
                <a:lnTo>
                  <a:pt x="23088" y="1422"/>
                </a:lnTo>
                <a:lnTo>
                  <a:pt x="25323" y="4064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010170" y="7385278"/>
            <a:ext cx="24765" cy="21590"/>
          </a:xfrm>
          <a:custGeom>
            <a:avLst/>
            <a:gdLst/>
            <a:ahLst/>
            <a:cxnLst/>
            <a:rect l="l" t="t" r="r" b="b"/>
            <a:pathLst>
              <a:path w="24764" h="21590">
                <a:moveTo>
                  <a:pt x="24383" y="21348"/>
                </a:moveTo>
                <a:lnTo>
                  <a:pt x="0" y="0"/>
                </a:lnTo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2312902" y="7190371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4" h="24129">
                <a:moveTo>
                  <a:pt x="698" y="2832"/>
                </a:moveTo>
                <a:lnTo>
                  <a:pt x="0" y="8737"/>
                </a:lnTo>
                <a:lnTo>
                  <a:pt x="2336" y="15087"/>
                </a:lnTo>
                <a:lnTo>
                  <a:pt x="4965" y="20472"/>
                </a:lnTo>
                <a:lnTo>
                  <a:pt x="9702" y="24066"/>
                </a:lnTo>
                <a:lnTo>
                  <a:pt x="14528" y="21170"/>
                </a:lnTo>
                <a:lnTo>
                  <a:pt x="16401" y="21170"/>
                </a:lnTo>
                <a:lnTo>
                  <a:pt x="17094" y="15316"/>
                </a:lnTo>
                <a:lnTo>
                  <a:pt x="14415" y="8737"/>
                </a:lnTo>
                <a:lnTo>
                  <a:pt x="12115" y="3594"/>
                </a:lnTo>
                <a:lnTo>
                  <a:pt x="11197" y="2895"/>
                </a:lnTo>
                <a:lnTo>
                  <a:pt x="5384" y="2895"/>
                </a:lnTo>
                <a:lnTo>
                  <a:pt x="698" y="2832"/>
                </a:lnTo>
                <a:close/>
              </a:path>
              <a:path w="17144" h="24129">
                <a:moveTo>
                  <a:pt x="16401" y="21170"/>
                </a:moveTo>
                <a:lnTo>
                  <a:pt x="14528" y="21170"/>
                </a:lnTo>
                <a:lnTo>
                  <a:pt x="16395" y="21221"/>
                </a:lnTo>
                <a:close/>
              </a:path>
              <a:path w="17144" h="24129">
                <a:moveTo>
                  <a:pt x="7391" y="0"/>
                </a:moveTo>
                <a:lnTo>
                  <a:pt x="5384" y="2895"/>
                </a:lnTo>
                <a:lnTo>
                  <a:pt x="11197" y="2895"/>
                </a:lnTo>
                <a:lnTo>
                  <a:pt x="73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312902" y="7190371"/>
            <a:ext cx="17145" cy="24130"/>
          </a:xfrm>
          <a:custGeom>
            <a:avLst/>
            <a:gdLst/>
            <a:ahLst/>
            <a:cxnLst/>
            <a:rect l="l" t="t" r="r" b="b"/>
            <a:pathLst>
              <a:path w="17144" h="24129">
                <a:moveTo>
                  <a:pt x="2336" y="15087"/>
                </a:moveTo>
                <a:lnTo>
                  <a:pt x="0" y="8737"/>
                </a:lnTo>
                <a:lnTo>
                  <a:pt x="698" y="2832"/>
                </a:lnTo>
                <a:lnTo>
                  <a:pt x="5384" y="2895"/>
                </a:lnTo>
                <a:lnTo>
                  <a:pt x="7391" y="0"/>
                </a:lnTo>
                <a:lnTo>
                  <a:pt x="12115" y="3594"/>
                </a:lnTo>
                <a:lnTo>
                  <a:pt x="14528" y="8991"/>
                </a:lnTo>
                <a:lnTo>
                  <a:pt x="17094" y="15316"/>
                </a:lnTo>
                <a:lnTo>
                  <a:pt x="16395" y="21221"/>
                </a:lnTo>
                <a:lnTo>
                  <a:pt x="14528" y="21170"/>
                </a:lnTo>
                <a:lnTo>
                  <a:pt x="9702" y="24066"/>
                </a:lnTo>
                <a:lnTo>
                  <a:pt x="4965" y="20472"/>
                </a:lnTo>
                <a:lnTo>
                  <a:pt x="2336" y="15087"/>
                </a:lnTo>
                <a:close/>
              </a:path>
            </a:pathLst>
          </a:custGeom>
          <a:ln w="561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468020" y="7190587"/>
            <a:ext cx="282841" cy="786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 txBox="1"/>
          <p:nvPr/>
        </p:nvSpPr>
        <p:spPr>
          <a:xfrm rot="21540000">
            <a:off x="2511924" y="7190448"/>
            <a:ext cx="240403" cy="3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0"/>
              </a:lnSpc>
            </a:pP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50" spc="5">
                <a:solidFill>
                  <a:srgbClr val="231F20"/>
                </a:solidFill>
                <a:latin typeface="Arial"/>
                <a:cs typeface="Arial"/>
              </a:rPr>
              <a:t>GERIN</a:t>
            </a:r>
            <a:endParaRPr sz="25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26672" y="8358251"/>
            <a:ext cx="19113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F57: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no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3191717" y="8671661"/>
            <a:ext cx="3752215" cy="123380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3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 automática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fija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F58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página</a:t>
            </a:r>
            <a:r>
              <a:rPr dirty="0" sz="800" spc="-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siguiente).</a:t>
            </a:r>
            <a:endParaRPr sz="800">
              <a:latin typeface="Arial"/>
              <a:cs typeface="Arial"/>
            </a:endParaRPr>
          </a:p>
          <a:p>
            <a:pPr marL="12700" marR="43180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supervisión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XM200,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detectores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fijos X0301 o XD312 (cada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 toroidal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abarca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implicado)  ofrecen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ubicación automática de defectos en una instalación en  tensión.</a:t>
            </a:r>
            <a:endParaRPr sz="800">
              <a:latin typeface="Arial"/>
              <a:cs typeface="Arial"/>
            </a:endParaRPr>
          </a:p>
          <a:p>
            <a:pPr marL="12700" marR="50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Además,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nivel 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 controlado, y se  comprueban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dos niveles: el primer nivel advierte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aislamiento  inusualmente baja para que puedan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tomarse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indica una condición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 una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alarma.</a:t>
            </a:r>
            <a:endParaRPr sz="80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538102" y="10267822"/>
            <a:ext cx="12065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red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trifásica 230/400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V.</a:t>
            </a:r>
            <a:endParaRPr sz="700">
              <a:latin typeface="Arial"/>
              <a:cs typeface="Arial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4552886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9602660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05380" y="414973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38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70645" y="4116158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 h="0">
                <a:moveTo>
                  <a:pt x="0" y="0"/>
                </a:moveTo>
                <a:lnTo>
                  <a:pt x="11329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45175" y="415213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385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10453" y="4118546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5" h="0">
                <a:moveTo>
                  <a:pt x="0" y="0"/>
                </a:moveTo>
                <a:lnTo>
                  <a:pt x="11328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9626" y="5794565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00901" y="1774100"/>
            <a:ext cx="4897755" cy="86995"/>
          </a:xfrm>
          <a:custGeom>
            <a:avLst/>
            <a:gdLst/>
            <a:ahLst/>
            <a:cxnLst/>
            <a:rect l="l" t="t" r="r" b="b"/>
            <a:pathLst>
              <a:path w="4897755" h="86994">
                <a:moveTo>
                  <a:pt x="0" y="86385"/>
                </a:moveTo>
                <a:lnTo>
                  <a:pt x="236334" y="0"/>
                </a:lnTo>
                <a:lnTo>
                  <a:pt x="489720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03874" y="1774100"/>
            <a:ext cx="669925" cy="0"/>
          </a:xfrm>
          <a:custGeom>
            <a:avLst/>
            <a:gdLst/>
            <a:ahLst/>
            <a:cxnLst/>
            <a:rect l="l" t="t" r="r" b="b"/>
            <a:pathLst>
              <a:path w="669925" h="0">
                <a:moveTo>
                  <a:pt x="0" y="0"/>
                </a:moveTo>
                <a:lnTo>
                  <a:pt x="66942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67108" y="1910892"/>
            <a:ext cx="0" cy="346075"/>
          </a:xfrm>
          <a:custGeom>
            <a:avLst/>
            <a:gdLst/>
            <a:ahLst/>
            <a:cxnLst/>
            <a:rect l="l" t="t" r="r" b="b"/>
            <a:pathLst>
              <a:path w="0" h="346075">
                <a:moveTo>
                  <a:pt x="0" y="0"/>
                </a:moveTo>
                <a:lnTo>
                  <a:pt x="0" y="3455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79929" y="3727398"/>
            <a:ext cx="158750" cy="353060"/>
          </a:xfrm>
          <a:custGeom>
            <a:avLst/>
            <a:gdLst/>
            <a:ahLst/>
            <a:cxnLst/>
            <a:rect l="l" t="t" r="r" b="b"/>
            <a:pathLst>
              <a:path w="158750" h="353060">
                <a:moveTo>
                  <a:pt x="45592" y="261569"/>
                </a:moveTo>
                <a:lnTo>
                  <a:pt x="44373" y="352767"/>
                </a:lnTo>
                <a:lnTo>
                  <a:pt x="96168" y="299961"/>
                </a:lnTo>
                <a:lnTo>
                  <a:pt x="77990" y="299961"/>
                </a:lnTo>
                <a:lnTo>
                  <a:pt x="81294" y="292760"/>
                </a:lnTo>
                <a:lnTo>
                  <a:pt x="58775" y="292760"/>
                </a:lnTo>
                <a:lnTo>
                  <a:pt x="45592" y="261569"/>
                </a:lnTo>
                <a:close/>
              </a:path>
              <a:path w="158750" h="353060">
                <a:moveTo>
                  <a:pt x="106756" y="289166"/>
                </a:moveTo>
                <a:lnTo>
                  <a:pt x="77990" y="299961"/>
                </a:lnTo>
                <a:lnTo>
                  <a:pt x="96168" y="299961"/>
                </a:lnTo>
                <a:lnTo>
                  <a:pt x="106756" y="289166"/>
                </a:lnTo>
                <a:close/>
              </a:path>
              <a:path w="158750" h="353060">
                <a:moveTo>
                  <a:pt x="135788" y="173990"/>
                </a:moveTo>
                <a:lnTo>
                  <a:pt x="100761" y="173990"/>
                </a:lnTo>
                <a:lnTo>
                  <a:pt x="58775" y="292760"/>
                </a:lnTo>
                <a:lnTo>
                  <a:pt x="81294" y="292760"/>
                </a:lnTo>
                <a:lnTo>
                  <a:pt x="135788" y="173990"/>
                </a:lnTo>
                <a:close/>
              </a:path>
              <a:path w="158750" h="353060">
                <a:moveTo>
                  <a:pt x="104368" y="0"/>
                </a:moveTo>
                <a:lnTo>
                  <a:pt x="0" y="208775"/>
                </a:lnTo>
                <a:lnTo>
                  <a:pt x="100761" y="173990"/>
                </a:lnTo>
                <a:lnTo>
                  <a:pt x="135788" y="173990"/>
                </a:lnTo>
                <a:lnTo>
                  <a:pt x="142390" y="159600"/>
                </a:lnTo>
                <a:lnTo>
                  <a:pt x="58775" y="159600"/>
                </a:lnTo>
                <a:lnTo>
                  <a:pt x="155968" y="9613"/>
                </a:lnTo>
                <a:lnTo>
                  <a:pt x="104368" y="0"/>
                </a:lnTo>
                <a:close/>
              </a:path>
              <a:path w="158750" h="353060">
                <a:moveTo>
                  <a:pt x="158356" y="124802"/>
                </a:moveTo>
                <a:lnTo>
                  <a:pt x="58775" y="159600"/>
                </a:lnTo>
                <a:lnTo>
                  <a:pt x="142390" y="159600"/>
                </a:lnTo>
                <a:lnTo>
                  <a:pt x="158356" y="12480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79929" y="3727398"/>
            <a:ext cx="158750" cy="353060"/>
          </a:xfrm>
          <a:custGeom>
            <a:avLst/>
            <a:gdLst/>
            <a:ahLst/>
            <a:cxnLst/>
            <a:rect l="l" t="t" r="r" b="b"/>
            <a:pathLst>
              <a:path w="158750" h="353060">
                <a:moveTo>
                  <a:pt x="58775" y="159600"/>
                </a:moveTo>
                <a:lnTo>
                  <a:pt x="158356" y="124802"/>
                </a:lnTo>
                <a:lnTo>
                  <a:pt x="77990" y="299961"/>
                </a:lnTo>
                <a:lnTo>
                  <a:pt x="106756" y="289166"/>
                </a:lnTo>
                <a:lnTo>
                  <a:pt x="44373" y="352767"/>
                </a:lnTo>
                <a:lnTo>
                  <a:pt x="45592" y="261569"/>
                </a:lnTo>
                <a:lnTo>
                  <a:pt x="58775" y="292760"/>
                </a:lnTo>
                <a:lnTo>
                  <a:pt x="100761" y="173990"/>
                </a:lnTo>
                <a:lnTo>
                  <a:pt x="0" y="208775"/>
                </a:lnTo>
                <a:lnTo>
                  <a:pt x="104368" y="0"/>
                </a:lnTo>
                <a:lnTo>
                  <a:pt x="155968" y="9613"/>
                </a:lnTo>
                <a:lnTo>
                  <a:pt x="58775" y="159600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39713" y="1740509"/>
            <a:ext cx="67310" cy="68580"/>
          </a:xfrm>
          <a:custGeom>
            <a:avLst/>
            <a:gdLst/>
            <a:ahLst/>
            <a:cxnLst/>
            <a:rect l="l" t="t" r="r" b="b"/>
            <a:pathLst>
              <a:path w="67310" h="68580">
                <a:moveTo>
                  <a:pt x="67182" y="0"/>
                </a:moveTo>
                <a:lnTo>
                  <a:pt x="0" y="68389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39713" y="1740509"/>
            <a:ext cx="67310" cy="68580"/>
          </a:xfrm>
          <a:custGeom>
            <a:avLst/>
            <a:gdLst/>
            <a:ahLst/>
            <a:cxnLst/>
            <a:rect l="l" t="t" r="r" b="b"/>
            <a:pathLst>
              <a:path w="67310" h="68580">
                <a:moveTo>
                  <a:pt x="67182" y="68389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621745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5" h="43180">
                <a:moveTo>
                  <a:pt x="21602" y="0"/>
                </a:moveTo>
                <a:lnTo>
                  <a:pt x="13678" y="1857"/>
                </a:lnTo>
                <a:lnTo>
                  <a:pt x="6757" y="6751"/>
                </a:lnTo>
                <a:lnTo>
                  <a:pt x="1859" y="13667"/>
                </a:lnTo>
                <a:lnTo>
                  <a:pt x="0" y="21590"/>
                </a:lnTo>
                <a:lnTo>
                  <a:pt x="1859" y="29522"/>
                </a:lnTo>
                <a:lnTo>
                  <a:pt x="6757" y="36437"/>
                </a:lnTo>
                <a:lnTo>
                  <a:pt x="13678" y="41326"/>
                </a:lnTo>
                <a:lnTo>
                  <a:pt x="21602" y="43180"/>
                </a:lnTo>
                <a:lnTo>
                  <a:pt x="29532" y="41326"/>
                </a:lnTo>
                <a:lnTo>
                  <a:pt x="36452" y="36437"/>
                </a:lnTo>
                <a:lnTo>
                  <a:pt x="41348" y="29522"/>
                </a:lnTo>
                <a:lnTo>
                  <a:pt x="43205" y="21590"/>
                </a:lnTo>
                <a:lnTo>
                  <a:pt x="41348" y="13667"/>
                </a:lnTo>
                <a:lnTo>
                  <a:pt x="36452" y="6751"/>
                </a:lnTo>
                <a:lnTo>
                  <a:pt x="29532" y="1857"/>
                </a:lnTo>
                <a:lnTo>
                  <a:pt x="216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621745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5" h="43180">
                <a:moveTo>
                  <a:pt x="0" y="21590"/>
                </a:moveTo>
                <a:lnTo>
                  <a:pt x="1859" y="13667"/>
                </a:lnTo>
                <a:lnTo>
                  <a:pt x="6757" y="6751"/>
                </a:lnTo>
                <a:lnTo>
                  <a:pt x="13678" y="1857"/>
                </a:lnTo>
                <a:lnTo>
                  <a:pt x="21602" y="0"/>
                </a:lnTo>
                <a:lnTo>
                  <a:pt x="29532" y="1857"/>
                </a:lnTo>
                <a:lnTo>
                  <a:pt x="36452" y="6751"/>
                </a:lnTo>
                <a:lnTo>
                  <a:pt x="41348" y="13667"/>
                </a:lnTo>
                <a:lnTo>
                  <a:pt x="43205" y="21590"/>
                </a:lnTo>
                <a:lnTo>
                  <a:pt x="41348" y="29522"/>
                </a:lnTo>
                <a:lnTo>
                  <a:pt x="36452" y="36437"/>
                </a:lnTo>
                <a:lnTo>
                  <a:pt x="29532" y="41326"/>
                </a:lnTo>
                <a:lnTo>
                  <a:pt x="21602" y="43180"/>
                </a:lnTo>
                <a:lnTo>
                  <a:pt x="13678" y="41326"/>
                </a:lnTo>
                <a:lnTo>
                  <a:pt x="6757" y="36437"/>
                </a:lnTo>
                <a:lnTo>
                  <a:pt x="1859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01986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21615" y="0"/>
                </a:moveTo>
                <a:lnTo>
                  <a:pt x="13683" y="1857"/>
                </a:lnTo>
                <a:lnTo>
                  <a:pt x="6759" y="6751"/>
                </a:lnTo>
                <a:lnTo>
                  <a:pt x="1859" y="13667"/>
                </a:lnTo>
                <a:lnTo>
                  <a:pt x="0" y="21590"/>
                </a:lnTo>
                <a:lnTo>
                  <a:pt x="1859" y="29522"/>
                </a:lnTo>
                <a:lnTo>
                  <a:pt x="6759" y="36437"/>
                </a:lnTo>
                <a:lnTo>
                  <a:pt x="13683" y="41326"/>
                </a:lnTo>
                <a:lnTo>
                  <a:pt x="21615" y="43180"/>
                </a:lnTo>
                <a:lnTo>
                  <a:pt x="29539" y="41326"/>
                </a:lnTo>
                <a:lnTo>
                  <a:pt x="36460" y="36437"/>
                </a:lnTo>
                <a:lnTo>
                  <a:pt x="41358" y="29522"/>
                </a:lnTo>
                <a:lnTo>
                  <a:pt x="43218" y="21590"/>
                </a:lnTo>
                <a:lnTo>
                  <a:pt x="41358" y="13667"/>
                </a:lnTo>
                <a:lnTo>
                  <a:pt x="36460" y="6751"/>
                </a:lnTo>
                <a:lnTo>
                  <a:pt x="29539" y="1857"/>
                </a:lnTo>
                <a:lnTo>
                  <a:pt x="216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01986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0" y="21590"/>
                </a:moveTo>
                <a:lnTo>
                  <a:pt x="1859" y="13667"/>
                </a:lnTo>
                <a:lnTo>
                  <a:pt x="6759" y="6751"/>
                </a:lnTo>
                <a:lnTo>
                  <a:pt x="13683" y="1857"/>
                </a:lnTo>
                <a:lnTo>
                  <a:pt x="21615" y="0"/>
                </a:lnTo>
                <a:lnTo>
                  <a:pt x="29539" y="1857"/>
                </a:lnTo>
                <a:lnTo>
                  <a:pt x="36460" y="6751"/>
                </a:lnTo>
                <a:lnTo>
                  <a:pt x="41358" y="13667"/>
                </a:lnTo>
                <a:lnTo>
                  <a:pt x="43218" y="21590"/>
                </a:lnTo>
                <a:lnTo>
                  <a:pt x="41358" y="29522"/>
                </a:lnTo>
                <a:lnTo>
                  <a:pt x="36460" y="36437"/>
                </a:lnTo>
                <a:lnTo>
                  <a:pt x="29539" y="41326"/>
                </a:lnTo>
                <a:lnTo>
                  <a:pt x="21615" y="43180"/>
                </a:lnTo>
                <a:lnTo>
                  <a:pt x="13683" y="41326"/>
                </a:lnTo>
                <a:lnTo>
                  <a:pt x="6759" y="36437"/>
                </a:lnTo>
                <a:lnTo>
                  <a:pt x="1859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04774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21590" y="0"/>
                </a:moveTo>
                <a:lnTo>
                  <a:pt x="13662" y="1857"/>
                </a:lnTo>
                <a:lnTo>
                  <a:pt x="6746" y="6751"/>
                </a:lnTo>
                <a:lnTo>
                  <a:pt x="1855" y="13667"/>
                </a:lnTo>
                <a:lnTo>
                  <a:pt x="0" y="21590"/>
                </a:lnTo>
                <a:lnTo>
                  <a:pt x="1855" y="29522"/>
                </a:lnTo>
                <a:lnTo>
                  <a:pt x="6746" y="36437"/>
                </a:lnTo>
                <a:lnTo>
                  <a:pt x="13662" y="41326"/>
                </a:lnTo>
                <a:lnTo>
                  <a:pt x="21590" y="43180"/>
                </a:lnTo>
                <a:lnTo>
                  <a:pt x="29519" y="41326"/>
                </a:lnTo>
                <a:lnTo>
                  <a:pt x="36439" y="36437"/>
                </a:lnTo>
                <a:lnTo>
                  <a:pt x="41335" y="29522"/>
                </a:lnTo>
                <a:lnTo>
                  <a:pt x="43192" y="21590"/>
                </a:lnTo>
                <a:lnTo>
                  <a:pt x="41335" y="13667"/>
                </a:lnTo>
                <a:lnTo>
                  <a:pt x="36439" y="6751"/>
                </a:lnTo>
                <a:lnTo>
                  <a:pt x="29519" y="1857"/>
                </a:lnTo>
                <a:lnTo>
                  <a:pt x="215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404774" y="1754911"/>
            <a:ext cx="43815" cy="43180"/>
          </a:xfrm>
          <a:custGeom>
            <a:avLst/>
            <a:gdLst/>
            <a:ahLst/>
            <a:cxnLst/>
            <a:rect l="l" t="t" r="r" b="b"/>
            <a:pathLst>
              <a:path w="43814" h="43180">
                <a:moveTo>
                  <a:pt x="0" y="21590"/>
                </a:moveTo>
                <a:lnTo>
                  <a:pt x="1855" y="13667"/>
                </a:lnTo>
                <a:lnTo>
                  <a:pt x="6746" y="6751"/>
                </a:lnTo>
                <a:lnTo>
                  <a:pt x="13662" y="1857"/>
                </a:lnTo>
                <a:lnTo>
                  <a:pt x="21590" y="0"/>
                </a:lnTo>
                <a:lnTo>
                  <a:pt x="29519" y="1857"/>
                </a:lnTo>
                <a:lnTo>
                  <a:pt x="36439" y="6751"/>
                </a:lnTo>
                <a:lnTo>
                  <a:pt x="41335" y="13667"/>
                </a:lnTo>
                <a:lnTo>
                  <a:pt x="43192" y="21590"/>
                </a:lnTo>
                <a:lnTo>
                  <a:pt x="41335" y="29522"/>
                </a:lnTo>
                <a:lnTo>
                  <a:pt x="36439" y="36437"/>
                </a:lnTo>
                <a:lnTo>
                  <a:pt x="29519" y="41326"/>
                </a:lnTo>
                <a:lnTo>
                  <a:pt x="21590" y="43180"/>
                </a:lnTo>
                <a:lnTo>
                  <a:pt x="13662" y="41326"/>
                </a:lnTo>
                <a:lnTo>
                  <a:pt x="6746" y="36437"/>
                </a:lnTo>
                <a:lnTo>
                  <a:pt x="1855" y="29522"/>
                </a:lnTo>
                <a:lnTo>
                  <a:pt x="0" y="2159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31536" y="1638528"/>
            <a:ext cx="271145" cy="271780"/>
          </a:xfrm>
          <a:custGeom>
            <a:avLst/>
            <a:gdLst/>
            <a:ahLst/>
            <a:cxnLst/>
            <a:rect l="l" t="t" r="r" b="b"/>
            <a:pathLst>
              <a:path w="271144" h="271780">
                <a:moveTo>
                  <a:pt x="0" y="135572"/>
                </a:moveTo>
                <a:lnTo>
                  <a:pt x="6957" y="92909"/>
                </a:lnTo>
                <a:lnTo>
                  <a:pt x="26295" y="55717"/>
                </a:lnTo>
                <a:lnTo>
                  <a:pt x="55711" y="26298"/>
                </a:lnTo>
                <a:lnTo>
                  <a:pt x="92904" y="6958"/>
                </a:lnTo>
                <a:lnTo>
                  <a:pt x="135572" y="0"/>
                </a:lnTo>
                <a:lnTo>
                  <a:pt x="178229" y="6958"/>
                </a:lnTo>
                <a:lnTo>
                  <a:pt x="215417" y="26298"/>
                </a:lnTo>
                <a:lnTo>
                  <a:pt x="244834" y="55717"/>
                </a:lnTo>
                <a:lnTo>
                  <a:pt x="264173" y="92909"/>
                </a:lnTo>
                <a:lnTo>
                  <a:pt x="271132" y="135572"/>
                </a:lnTo>
                <a:lnTo>
                  <a:pt x="264173" y="178242"/>
                </a:lnTo>
                <a:lnTo>
                  <a:pt x="244834" y="215442"/>
                </a:lnTo>
                <a:lnTo>
                  <a:pt x="215417" y="244866"/>
                </a:lnTo>
                <a:lnTo>
                  <a:pt x="178229" y="264210"/>
                </a:lnTo>
                <a:lnTo>
                  <a:pt x="135572" y="271170"/>
                </a:lnTo>
                <a:lnTo>
                  <a:pt x="92904" y="264210"/>
                </a:lnTo>
                <a:lnTo>
                  <a:pt x="55711" y="244866"/>
                </a:lnTo>
                <a:lnTo>
                  <a:pt x="26295" y="215442"/>
                </a:lnTo>
                <a:lnTo>
                  <a:pt x="6957" y="178242"/>
                </a:lnTo>
                <a:lnTo>
                  <a:pt x="0" y="13557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29987" y="1638528"/>
            <a:ext cx="271145" cy="271780"/>
          </a:xfrm>
          <a:custGeom>
            <a:avLst/>
            <a:gdLst/>
            <a:ahLst/>
            <a:cxnLst/>
            <a:rect l="l" t="t" r="r" b="b"/>
            <a:pathLst>
              <a:path w="271144" h="271780">
                <a:moveTo>
                  <a:pt x="0" y="135572"/>
                </a:moveTo>
                <a:lnTo>
                  <a:pt x="6957" y="92909"/>
                </a:lnTo>
                <a:lnTo>
                  <a:pt x="26294" y="55717"/>
                </a:lnTo>
                <a:lnTo>
                  <a:pt x="55708" y="26298"/>
                </a:lnTo>
                <a:lnTo>
                  <a:pt x="92898" y="6958"/>
                </a:lnTo>
                <a:lnTo>
                  <a:pt x="135559" y="0"/>
                </a:lnTo>
                <a:lnTo>
                  <a:pt x="178222" y="6958"/>
                </a:lnTo>
                <a:lnTo>
                  <a:pt x="215415" y="26298"/>
                </a:lnTo>
                <a:lnTo>
                  <a:pt x="244833" y="55717"/>
                </a:lnTo>
                <a:lnTo>
                  <a:pt x="264173" y="92909"/>
                </a:lnTo>
                <a:lnTo>
                  <a:pt x="271132" y="135572"/>
                </a:lnTo>
                <a:lnTo>
                  <a:pt x="264173" y="178242"/>
                </a:lnTo>
                <a:lnTo>
                  <a:pt x="244833" y="215442"/>
                </a:lnTo>
                <a:lnTo>
                  <a:pt x="215415" y="244866"/>
                </a:lnTo>
                <a:lnTo>
                  <a:pt x="178222" y="264210"/>
                </a:lnTo>
                <a:lnTo>
                  <a:pt x="135559" y="271170"/>
                </a:lnTo>
                <a:lnTo>
                  <a:pt x="92898" y="264210"/>
                </a:lnTo>
                <a:lnTo>
                  <a:pt x="55708" y="244866"/>
                </a:lnTo>
                <a:lnTo>
                  <a:pt x="26294" y="215442"/>
                </a:lnTo>
                <a:lnTo>
                  <a:pt x="6957" y="178242"/>
                </a:lnTo>
                <a:lnTo>
                  <a:pt x="0" y="13557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21997" y="1689912"/>
            <a:ext cx="335140" cy="1756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608550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389" y="67195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08550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0" y="67195"/>
                </a:moveTo>
                <a:lnTo>
                  <a:pt x="6838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643348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89997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389" y="67195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89997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0" y="67195"/>
                </a:moveTo>
                <a:lnTo>
                  <a:pt x="68389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24795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390385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80" h="67310">
                <a:moveTo>
                  <a:pt x="68376" y="67195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90385" y="2186838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80" h="67310">
                <a:moveTo>
                  <a:pt x="0" y="67195"/>
                </a:moveTo>
                <a:lnTo>
                  <a:pt x="6837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425170" y="177770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0"/>
                </a:moveTo>
                <a:lnTo>
                  <a:pt x="0" y="44273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242718" y="4082567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5" h="0">
                <a:moveTo>
                  <a:pt x="0" y="0"/>
                </a:moveTo>
                <a:lnTo>
                  <a:pt x="16917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82526" y="4084967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286640" y="2928327"/>
            <a:ext cx="2872105" cy="1144905"/>
          </a:xfrm>
          <a:custGeom>
            <a:avLst/>
            <a:gdLst/>
            <a:ahLst/>
            <a:cxnLst/>
            <a:rect l="l" t="t" r="r" b="b"/>
            <a:pathLst>
              <a:path w="2872104" h="1144904">
                <a:moveTo>
                  <a:pt x="2872105" y="1143431"/>
                </a:moveTo>
                <a:lnTo>
                  <a:pt x="0" y="1144651"/>
                </a:lnTo>
                <a:lnTo>
                  <a:pt x="0" y="0"/>
                </a:lnTo>
              </a:path>
            </a:pathLst>
          </a:custGeom>
          <a:ln w="13969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698646" y="3493432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286640" y="1950478"/>
            <a:ext cx="3168650" cy="1785620"/>
          </a:xfrm>
          <a:custGeom>
            <a:avLst/>
            <a:gdLst/>
            <a:ahLst/>
            <a:cxnLst/>
            <a:rect l="l" t="t" r="r" b="b"/>
            <a:pathLst>
              <a:path w="3168650" h="1785620">
                <a:moveTo>
                  <a:pt x="0" y="305955"/>
                </a:moveTo>
                <a:lnTo>
                  <a:pt x="0" y="2400"/>
                </a:lnTo>
                <a:lnTo>
                  <a:pt x="2742552" y="0"/>
                </a:lnTo>
                <a:lnTo>
                  <a:pt x="2742552" y="765479"/>
                </a:lnTo>
                <a:lnTo>
                  <a:pt x="3168434" y="765479"/>
                </a:lnTo>
                <a:lnTo>
                  <a:pt x="3168434" y="1677352"/>
                </a:lnTo>
                <a:lnTo>
                  <a:pt x="3106051" y="1785327"/>
                </a:lnTo>
              </a:path>
            </a:pathLst>
          </a:custGeom>
          <a:ln w="13970">
            <a:solidFill>
              <a:srgbClr val="009D57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2638018" y="3763396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30188" y="3763396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XD301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14003" y="3770597"/>
            <a:ext cx="2978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XD312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72699" y="2973918"/>
            <a:ext cx="6369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12</a:t>
            </a:r>
            <a:r>
              <a:rPr dirty="0" sz="7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35">
                <a:solidFill>
                  <a:srgbClr val="231F20"/>
                </a:solidFill>
                <a:latin typeface="Arial"/>
                <a:cs typeface="Arial"/>
              </a:rPr>
              <a:t>salidas</a:t>
            </a:r>
            <a:endParaRPr sz="7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83803" y="2589937"/>
            <a:ext cx="4298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Toroidales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61558" y="2946269"/>
            <a:ext cx="30734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XM200</a:t>
            </a:r>
            <a:endParaRPr sz="7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625229" y="1751101"/>
            <a:ext cx="2177897" cy="2120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67108" y="2946323"/>
            <a:ext cx="0" cy="1139190"/>
          </a:xfrm>
          <a:custGeom>
            <a:avLst/>
            <a:gdLst/>
            <a:ahLst/>
            <a:cxnLst/>
            <a:rect l="l" t="t" r="r" b="b"/>
            <a:pathLst>
              <a:path w="0" h="1139189">
                <a:moveTo>
                  <a:pt x="0" y="0"/>
                </a:moveTo>
                <a:lnTo>
                  <a:pt x="0" y="113864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14732" y="1751101"/>
            <a:ext cx="2802953" cy="2126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442609" y="2706357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14"/>
                </a:lnTo>
                <a:lnTo>
                  <a:pt x="0" y="18008"/>
                </a:lnTo>
                <a:lnTo>
                  <a:pt x="0" y="1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42609" y="2669171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193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442609" y="2646374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193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83"/>
                </a:lnTo>
                <a:lnTo>
                  <a:pt x="0" y="11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442609" y="2619971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206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20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42609" y="2575585"/>
            <a:ext cx="36195" cy="18415"/>
          </a:xfrm>
          <a:custGeom>
            <a:avLst/>
            <a:gdLst/>
            <a:ahLst/>
            <a:cxnLst/>
            <a:rect l="l" t="t" r="r" b="b"/>
            <a:pathLst>
              <a:path w="36194" h="18414">
                <a:moveTo>
                  <a:pt x="0" y="1206"/>
                </a:moveTo>
                <a:lnTo>
                  <a:pt x="35991" y="0"/>
                </a:lnTo>
                <a:lnTo>
                  <a:pt x="35991" y="16802"/>
                </a:lnTo>
                <a:lnTo>
                  <a:pt x="0" y="17995"/>
                </a:lnTo>
                <a:lnTo>
                  <a:pt x="0" y="120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361037" y="2805950"/>
            <a:ext cx="217170" cy="55244"/>
          </a:xfrm>
          <a:custGeom>
            <a:avLst/>
            <a:gdLst/>
            <a:ahLst/>
            <a:cxnLst/>
            <a:rect l="l" t="t" r="r" b="b"/>
            <a:pathLst>
              <a:path w="217169" h="55244">
                <a:moveTo>
                  <a:pt x="1193" y="8394"/>
                </a:moveTo>
                <a:lnTo>
                  <a:pt x="202742" y="0"/>
                </a:lnTo>
                <a:lnTo>
                  <a:pt x="207521" y="2060"/>
                </a:lnTo>
                <a:lnTo>
                  <a:pt x="212191" y="7494"/>
                </a:lnTo>
                <a:lnTo>
                  <a:pt x="215737" y="15178"/>
                </a:lnTo>
                <a:lnTo>
                  <a:pt x="217144" y="23990"/>
                </a:lnTo>
                <a:lnTo>
                  <a:pt x="215906" y="32615"/>
                </a:lnTo>
                <a:lnTo>
                  <a:pt x="212644" y="39889"/>
                </a:lnTo>
                <a:lnTo>
                  <a:pt x="208030" y="44912"/>
                </a:lnTo>
                <a:lnTo>
                  <a:pt x="202742" y="46786"/>
                </a:lnTo>
                <a:lnTo>
                  <a:pt x="0" y="551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71057" y="2822752"/>
            <a:ext cx="40005" cy="41275"/>
          </a:xfrm>
          <a:custGeom>
            <a:avLst/>
            <a:gdLst/>
            <a:ahLst/>
            <a:cxnLst/>
            <a:rect l="l" t="t" r="r" b="b"/>
            <a:pathLst>
              <a:path w="40005" h="41275">
                <a:moveTo>
                  <a:pt x="8394" y="40779"/>
                </a:moveTo>
                <a:lnTo>
                  <a:pt x="0" y="33578"/>
                </a:lnTo>
                <a:lnTo>
                  <a:pt x="0" y="0"/>
                </a:lnTo>
                <a:lnTo>
                  <a:pt x="29984" y="0"/>
                </a:lnTo>
                <a:lnTo>
                  <a:pt x="39585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173877" y="2823946"/>
            <a:ext cx="38735" cy="42545"/>
          </a:xfrm>
          <a:custGeom>
            <a:avLst/>
            <a:gdLst/>
            <a:ahLst/>
            <a:cxnLst/>
            <a:rect l="l" t="t" r="r" b="b"/>
            <a:pathLst>
              <a:path w="38734" h="42544">
                <a:moveTo>
                  <a:pt x="8407" y="41986"/>
                </a:moveTo>
                <a:lnTo>
                  <a:pt x="0" y="33591"/>
                </a:lnTo>
                <a:lnTo>
                  <a:pt x="0" y="1206"/>
                </a:lnTo>
                <a:lnTo>
                  <a:pt x="29997" y="0"/>
                </a:lnTo>
                <a:lnTo>
                  <a:pt x="38392" y="84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075503" y="2827540"/>
            <a:ext cx="38735" cy="41275"/>
          </a:xfrm>
          <a:custGeom>
            <a:avLst/>
            <a:gdLst/>
            <a:ahLst/>
            <a:cxnLst/>
            <a:rect l="l" t="t" r="r" b="b"/>
            <a:pathLst>
              <a:path w="38734" h="41275">
                <a:moveTo>
                  <a:pt x="8394" y="40805"/>
                </a:moveTo>
                <a:lnTo>
                  <a:pt x="0" y="32397"/>
                </a:lnTo>
                <a:lnTo>
                  <a:pt x="0" y="1206"/>
                </a:lnTo>
                <a:lnTo>
                  <a:pt x="29984" y="0"/>
                </a:lnTo>
                <a:lnTo>
                  <a:pt x="38392" y="84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308243" y="2843135"/>
            <a:ext cx="53340" cy="2540"/>
          </a:xfrm>
          <a:custGeom>
            <a:avLst/>
            <a:gdLst/>
            <a:ahLst/>
            <a:cxnLst/>
            <a:rect l="l" t="t" r="r" b="b"/>
            <a:pathLst>
              <a:path w="53340" h="2539">
                <a:moveTo>
                  <a:pt x="-3810" y="1206"/>
                </a:moveTo>
                <a:lnTo>
                  <a:pt x="56603" y="1206"/>
                </a:lnTo>
              </a:path>
            </a:pathLst>
          </a:custGeom>
          <a:ln w="100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13463" y="2846742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404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116295" y="2852737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391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308243" y="2827540"/>
            <a:ext cx="53340" cy="2540"/>
          </a:xfrm>
          <a:custGeom>
            <a:avLst/>
            <a:gdLst/>
            <a:ahLst/>
            <a:cxnLst/>
            <a:rect l="l" t="t" r="r" b="b"/>
            <a:pathLst>
              <a:path w="53340" h="2539">
                <a:moveTo>
                  <a:pt x="-3810" y="1200"/>
                </a:moveTo>
                <a:lnTo>
                  <a:pt x="56603" y="1200"/>
                </a:lnTo>
              </a:path>
            </a:pathLst>
          </a:custGeom>
          <a:ln w="100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13463" y="2831159"/>
            <a:ext cx="57785" cy="3810"/>
          </a:xfrm>
          <a:custGeom>
            <a:avLst/>
            <a:gdLst/>
            <a:ahLst/>
            <a:cxnLst/>
            <a:rect l="l" t="t" r="r" b="b"/>
            <a:pathLst>
              <a:path w="57784" h="3810">
                <a:moveTo>
                  <a:pt x="-3810" y="1797"/>
                </a:moveTo>
                <a:lnTo>
                  <a:pt x="61404" y="1797"/>
                </a:lnTo>
              </a:path>
            </a:pathLst>
          </a:custGeom>
          <a:ln w="1121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116295" y="2837154"/>
            <a:ext cx="57785" cy="2540"/>
          </a:xfrm>
          <a:custGeom>
            <a:avLst/>
            <a:gdLst/>
            <a:ahLst/>
            <a:cxnLst/>
            <a:rect l="l" t="t" r="r" b="b"/>
            <a:pathLst>
              <a:path w="57784" h="2539">
                <a:moveTo>
                  <a:pt x="-3810" y="1193"/>
                </a:moveTo>
                <a:lnTo>
                  <a:pt x="61391" y="1193"/>
                </a:lnTo>
              </a:path>
            </a:pathLst>
          </a:custGeom>
          <a:ln w="1000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62231" y="2814345"/>
            <a:ext cx="14604" cy="45720"/>
          </a:xfrm>
          <a:custGeom>
            <a:avLst/>
            <a:gdLst/>
            <a:ahLst/>
            <a:cxnLst/>
            <a:rect l="l" t="t" r="r" b="b"/>
            <a:pathLst>
              <a:path w="14605" h="45719">
                <a:moveTo>
                  <a:pt x="0" y="0"/>
                </a:moveTo>
                <a:lnTo>
                  <a:pt x="4779" y="1894"/>
                </a:lnTo>
                <a:lnTo>
                  <a:pt x="9448" y="7053"/>
                </a:lnTo>
                <a:lnTo>
                  <a:pt x="12994" y="14685"/>
                </a:lnTo>
                <a:lnTo>
                  <a:pt x="14401" y="24003"/>
                </a:lnTo>
                <a:lnTo>
                  <a:pt x="12994" y="32434"/>
                </a:lnTo>
                <a:lnTo>
                  <a:pt x="9448" y="39293"/>
                </a:lnTo>
                <a:lnTo>
                  <a:pt x="4779" y="43905"/>
                </a:lnTo>
                <a:lnTo>
                  <a:pt x="0" y="45593"/>
                </a:lnTo>
                <a:lnTo>
                  <a:pt x="0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271057" y="2822752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8394" y="84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79452" y="2829940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13"/>
                </a:moveTo>
                <a:lnTo>
                  <a:pt x="29984" y="0"/>
                </a:lnTo>
                <a:lnTo>
                  <a:pt x="29984" y="32397"/>
                </a:lnTo>
                <a:lnTo>
                  <a:pt x="0" y="34810"/>
                </a:lnTo>
                <a:lnTo>
                  <a:pt x="0" y="241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173877" y="2825152"/>
            <a:ext cx="8890" cy="10160"/>
          </a:xfrm>
          <a:custGeom>
            <a:avLst/>
            <a:gdLst/>
            <a:ahLst/>
            <a:cxnLst/>
            <a:rect l="l" t="t" r="r" b="b"/>
            <a:pathLst>
              <a:path w="8890" h="10160">
                <a:moveTo>
                  <a:pt x="8407" y="9601"/>
                </a:moveTo>
                <a:lnTo>
                  <a:pt x="0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181078" y="2832353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00"/>
                </a:moveTo>
                <a:lnTo>
                  <a:pt x="29997" y="0"/>
                </a:lnTo>
                <a:lnTo>
                  <a:pt x="29997" y="32397"/>
                </a:lnTo>
                <a:lnTo>
                  <a:pt x="0" y="34798"/>
                </a:lnTo>
                <a:lnTo>
                  <a:pt x="0" y="24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75503" y="2828746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8394" y="840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83897" y="2834754"/>
            <a:ext cx="30480" cy="34925"/>
          </a:xfrm>
          <a:custGeom>
            <a:avLst/>
            <a:gdLst/>
            <a:ahLst/>
            <a:cxnLst/>
            <a:rect l="l" t="t" r="r" b="b"/>
            <a:pathLst>
              <a:path w="30480" h="34925">
                <a:moveTo>
                  <a:pt x="0" y="2400"/>
                </a:moveTo>
                <a:lnTo>
                  <a:pt x="29997" y="0"/>
                </a:lnTo>
                <a:lnTo>
                  <a:pt x="29997" y="32397"/>
                </a:lnTo>
                <a:lnTo>
                  <a:pt x="0" y="34785"/>
                </a:lnTo>
                <a:lnTo>
                  <a:pt x="0" y="240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70702" y="2442400"/>
            <a:ext cx="316865" cy="34925"/>
          </a:xfrm>
          <a:custGeom>
            <a:avLst/>
            <a:gdLst/>
            <a:ahLst/>
            <a:cxnLst/>
            <a:rect l="l" t="t" r="r" b="b"/>
            <a:pathLst>
              <a:path w="316865" h="34925">
                <a:moveTo>
                  <a:pt x="0" y="34798"/>
                </a:moveTo>
                <a:lnTo>
                  <a:pt x="0" y="8407"/>
                </a:lnTo>
                <a:lnTo>
                  <a:pt x="316725" y="0"/>
                </a:lnTo>
                <a:lnTo>
                  <a:pt x="316725" y="22796"/>
                </a:lnTo>
                <a:lnTo>
                  <a:pt x="0" y="34798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01893" y="2577985"/>
            <a:ext cx="262890" cy="164465"/>
          </a:xfrm>
          <a:custGeom>
            <a:avLst/>
            <a:gdLst/>
            <a:ahLst/>
            <a:cxnLst/>
            <a:rect l="l" t="t" r="r" b="b"/>
            <a:pathLst>
              <a:path w="262890" h="164464">
                <a:moveTo>
                  <a:pt x="0" y="164363"/>
                </a:moveTo>
                <a:lnTo>
                  <a:pt x="0" y="9601"/>
                </a:lnTo>
                <a:lnTo>
                  <a:pt x="262737" y="0"/>
                </a:lnTo>
                <a:lnTo>
                  <a:pt x="262737" y="152374"/>
                </a:lnTo>
                <a:lnTo>
                  <a:pt x="0" y="16436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63780" y="2517990"/>
            <a:ext cx="61594" cy="240029"/>
          </a:xfrm>
          <a:custGeom>
            <a:avLst/>
            <a:gdLst/>
            <a:ahLst/>
            <a:cxnLst/>
            <a:rect l="l" t="t" r="r" b="b"/>
            <a:pathLst>
              <a:path w="61594" h="240030">
                <a:moveTo>
                  <a:pt x="0" y="239966"/>
                </a:moveTo>
                <a:lnTo>
                  <a:pt x="0" y="0"/>
                </a:lnTo>
                <a:lnTo>
                  <a:pt x="61188" y="0"/>
                </a:lnTo>
                <a:lnTo>
                  <a:pt x="61188" y="235178"/>
                </a:lnTo>
                <a:lnTo>
                  <a:pt x="0" y="2399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087492" y="2517990"/>
            <a:ext cx="455930" cy="260350"/>
          </a:xfrm>
          <a:custGeom>
            <a:avLst/>
            <a:gdLst/>
            <a:ahLst/>
            <a:cxnLst/>
            <a:rect l="l" t="t" r="r" b="b"/>
            <a:pathLst>
              <a:path w="455930" h="260350">
                <a:moveTo>
                  <a:pt x="0" y="260350"/>
                </a:moveTo>
                <a:lnTo>
                  <a:pt x="0" y="10807"/>
                </a:lnTo>
                <a:lnTo>
                  <a:pt x="455891" y="0"/>
                </a:lnTo>
                <a:lnTo>
                  <a:pt x="455891" y="241173"/>
                </a:lnTo>
                <a:lnTo>
                  <a:pt x="0" y="26035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73102" y="2499994"/>
            <a:ext cx="552450" cy="295275"/>
          </a:xfrm>
          <a:custGeom>
            <a:avLst/>
            <a:gdLst/>
            <a:ahLst/>
            <a:cxnLst/>
            <a:rect l="l" t="t" r="r" b="b"/>
            <a:pathLst>
              <a:path w="552450" h="295275">
                <a:moveTo>
                  <a:pt x="0" y="295160"/>
                </a:moveTo>
                <a:lnTo>
                  <a:pt x="0" y="14401"/>
                </a:lnTo>
                <a:lnTo>
                  <a:pt x="551865" y="0"/>
                </a:lnTo>
                <a:lnTo>
                  <a:pt x="551865" y="269951"/>
                </a:lnTo>
                <a:lnTo>
                  <a:pt x="0" y="29516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84329" y="2359621"/>
            <a:ext cx="640715" cy="564515"/>
          </a:xfrm>
          <a:custGeom>
            <a:avLst/>
            <a:gdLst/>
            <a:ahLst/>
            <a:cxnLst/>
            <a:rect l="l" t="t" r="r" b="b"/>
            <a:pathLst>
              <a:path w="640715" h="564514">
                <a:moveTo>
                  <a:pt x="0" y="563918"/>
                </a:moveTo>
                <a:lnTo>
                  <a:pt x="0" y="10794"/>
                </a:lnTo>
                <a:lnTo>
                  <a:pt x="640638" y="0"/>
                </a:lnTo>
                <a:lnTo>
                  <a:pt x="640638" y="527913"/>
                </a:lnTo>
                <a:lnTo>
                  <a:pt x="0" y="56391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965127" y="2335631"/>
            <a:ext cx="679450" cy="609600"/>
          </a:xfrm>
          <a:custGeom>
            <a:avLst/>
            <a:gdLst/>
            <a:ahLst/>
            <a:cxnLst/>
            <a:rect l="l" t="t" r="r" b="b"/>
            <a:pathLst>
              <a:path w="679450" h="609600">
                <a:moveTo>
                  <a:pt x="0" y="609511"/>
                </a:moveTo>
                <a:lnTo>
                  <a:pt x="0" y="14389"/>
                </a:lnTo>
                <a:lnTo>
                  <a:pt x="679043" y="0"/>
                </a:lnTo>
                <a:lnTo>
                  <a:pt x="679043" y="572300"/>
                </a:lnTo>
                <a:lnTo>
                  <a:pt x="0" y="60951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39930" y="2318829"/>
            <a:ext cx="704850" cy="626745"/>
          </a:xfrm>
          <a:custGeom>
            <a:avLst/>
            <a:gdLst/>
            <a:ahLst/>
            <a:cxnLst/>
            <a:rect l="l" t="t" r="r" b="b"/>
            <a:pathLst>
              <a:path w="704850" h="626744">
                <a:moveTo>
                  <a:pt x="0" y="596303"/>
                </a:moveTo>
                <a:lnTo>
                  <a:pt x="0" y="14389"/>
                </a:lnTo>
                <a:lnTo>
                  <a:pt x="674243" y="0"/>
                </a:lnTo>
                <a:lnTo>
                  <a:pt x="704240" y="16802"/>
                </a:lnTo>
                <a:lnTo>
                  <a:pt x="704240" y="589102"/>
                </a:lnTo>
                <a:lnTo>
                  <a:pt x="25196" y="626313"/>
                </a:lnTo>
                <a:lnTo>
                  <a:pt x="0" y="59630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06758" y="2288831"/>
            <a:ext cx="558165" cy="44450"/>
          </a:xfrm>
          <a:custGeom>
            <a:avLst/>
            <a:gdLst/>
            <a:ahLst/>
            <a:cxnLst/>
            <a:rect l="l" t="t" r="r" b="b"/>
            <a:pathLst>
              <a:path w="558165" h="44450">
                <a:moveTo>
                  <a:pt x="0" y="44386"/>
                </a:moveTo>
                <a:lnTo>
                  <a:pt x="0" y="13195"/>
                </a:lnTo>
                <a:lnTo>
                  <a:pt x="55787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17553" y="2302027"/>
            <a:ext cx="589280" cy="41275"/>
          </a:xfrm>
          <a:custGeom>
            <a:avLst/>
            <a:gdLst/>
            <a:ahLst/>
            <a:cxnLst/>
            <a:rect l="l" t="t" r="r" b="b"/>
            <a:pathLst>
              <a:path w="589280" h="41275">
                <a:moveTo>
                  <a:pt x="0" y="40792"/>
                </a:moveTo>
                <a:lnTo>
                  <a:pt x="0" y="14401"/>
                </a:lnTo>
                <a:lnTo>
                  <a:pt x="589064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39930" y="2333218"/>
            <a:ext cx="25400" cy="17145"/>
          </a:xfrm>
          <a:custGeom>
            <a:avLst/>
            <a:gdLst/>
            <a:ahLst/>
            <a:cxnLst/>
            <a:rect l="l" t="t" r="r" b="b"/>
            <a:pathLst>
              <a:path w="25400" h="17144">
                <a:moveTo>
                  <a:pt x="0" y="0"/>
                </a:moveTo>
                <a:lnTo>
                  <a:pt x="25196" y="1680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27586" y="2267229"/>
            <a:ext cx="211454" cy="600075"/>
          </a:xfrm>
          <a:custGeom>
            <a:avLst/>
            <a:gdLst/>
            <a:ahLst/>
            <a:cxnLst/>
            <a:rect l="l" t="t" r="r" b="b"/>
            <a:pathLst>
              <a:path w="211455" h="600075">
                <a:moveTo>
                  <a:pt x="211150" y="599922"/>
                </a:moveTo>
                <a:lnTo>
                  <a:pt x="0" y="332358"/>
                </a:lnTo>
                <a:lnTo>
                  <a:pt x="0" y="0"/>
                </a:lnTo>
                <a:lnTo>
                  <a:pt x="43192" y="21602"/>
                </a:lnTo>
                <a:lnTo>
                  <a:pt x="52781" y="443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73167" y="2276830"/>
            <a:ext cx="593090" cy="13335"/>
          </a:xfrm>
          <a:custGeom>
            <a:avLst/>
            <a:gdLst/>
            <a:ahLst/>
            <a:cxnLst/>
            <a:rect l="l" t="t" r="r" b="b"/>
            <a:pathLst>
              <a:path w="593090" h="13335">
                <a:moveTo>
                  <a:pt x="0" y="8394"/>
                </a:moveTo>
                <a:lnTo>
                  <a:pt x="592658" y="0"/>
                </a:lnTo>
                <a:lnTo>
                  <a:pt x="592658" y="131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18760" y="2317635"/>
            <a:ext cx="121285" cy="81915"/>
          </a:xfrm>
          <a:custGeom>
            <a:avLst/>
            <a:gdLst/>
            <a:ahLst/>
            <a:cxnLst/>
            <a:rect l="l" t="t" r="r" b="b"/>
            <a:pathLst>
              <a:path w="121284" h="81914">
                <a:moveTo>
                  <a:pt x="0" y="0"/>
                </a:moveTo>
                <a:lnTo>
                  <a:pt x="121170" y="815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327433" y="2267229"/>
            <a:ext cx="37465" cy="10160"/>
          </a:xfrm>
          <a:custGeom>
            <a:avLst/>
            <a:gdLst/>
            <a:ahLst/>
            <a:cxnLst/>
            <a:rect l="l" t="t" r="r" b="b"/>
            <a:pathLst>
              <a:path w="37465" h="10160">
                <a:moveTo>
                  <a:pt x="0" y="0"/>
                </a:moveTo>
                <a:lnTo>
                  <a:pt x="37198" y="960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65979" y="2260028"/>
            <a:ext cx="563245" cy="22860"/>
          </a:xfrm>
          <a:custGeom>
            <a:avLst/>
            <a:gdLst/>
            <a:ahLst/>
            <a:cxnLst/>
            <a:rect l="l" t="t" r="r" b="b"/>
            <a:pathLst>
              <a:path w="563244" h="22860">
                <a:moveTo>
                  <a:pt x="0" y="22796"/>
                </a:moveTo>
                <a:lnTo>
                  <a:pt x="16719" y="21825"/>
                </a:lnTo>
                <a:lnTo>
                  <a:pt x="25792" y="19502"/>
                </a:lnTo>
                <a:lnTo>
                  <a:pt x="30366" y="14029"/>
                </a:lnTo>
                <a:lnTo>
                  <a:pt x="33591" y="3606"/>
                </a:lnTo>
                <a:lnTo>
                  <a:pt x="115357" y="3043"/>
                </a:lnTo>
                <a:lnTo>
                  <a:pt x="276531" y="1803"/>
                </a:lnTo>
                <a:lnTo>
                  <a:pt x="434107" y="563"/>
                </a:lnTo>
                <a:lnTo>
                  <a:pt x="505079" y="0"/>
                </a:lnTo>
                <a:lnTo>
                  <a:pt x="512050" y="12264"/>
                </a:lnTo>
                <a:lnTo>
                  <a:pt x="520372" y="17102"/>
                </a:lnTo>
                <a:lnTo>
                  <a:pt x="535443" y="15189"/>
                </a:lnTo>
                <a:lnTo>
                  <a:pt x="562660" y="72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365825" y="2288831"/>
            <a:ext cx="96520" cy="34925"/>
          </a:xfrm>
          <a:custGeom>
            <a:avLst/>
            <a:gdLst/>
            <a:ahLst/>
            <a:cxnLst/>
            <a:rect l="l" t="t" r="r" b="b"/>
            <a:pathLst>
              <a:path w="96519" h="34925">
                <a:moveTo>
                  <a:pt x="0" y="0"/>
                </a:moveTo>
                <a:lnTo>
                  <a:pt x="95986" y="3479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024779" y="2414333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5" h="31750">
                <a:moveTo>
                  <a:pt x="31026" y="0"/>
                </a:moveTo>
                <a:lnTo>
                  <a:pt x="0" y="698"/>
                </a:lnTo>
                <a:lnTo>
                  <a:pt x="0" y="31749"/>
                </a:lnTo>
                <a:lnTo>
                  <a:pt x="31026" y="31038"/>
                </a:lnTo>
                <a:lnTo>
                  <a:pt x="3102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024779" y="2414333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5" h="31750">
                <a:moveTo>
                  <a:pt x="0" y="698"/>
                </a:moveTo>
                <a:lnTo>
                  <a:pt x="31026" y="0"/>
                </a:lnTo>
                <a:lnTo>
                  <a:pt x="31026" y="31038"/>
                </a:lnTo>
                <a:lnTo>
                  <a:pt x="0" y="31749"/>
                </a:lnTo>
                <a:lnTo>
                  <a:pt x="0" y="69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024068" y="244537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25400" y="0"/>
                </a:moveTo>
                <a:lnTo>
                  <a:pt x="16217" y="711"/>
                </a:lnTo>
                <a:lnTo>
                  <a:pt x="7061" y="711"/>
                </a:lnTo>
                <a:lnTo>
                  <a:pt x="0" y="8470"/>
                </a:lnTo>
                <a:lnTo>
                  <a:pt x="0" y="26098"/>
                </a:lnTo>
                <a:lnTo>
                  <a:pt x="7061" y="32448"/>
                </a:lnTo>
                <a:lnTo>
                  <a:pt x="16217" y="32448"/>
                </a:lnTo>
                <a:lnTo>
                  <a:pt x="25400" y="31749"/>
                </a:lnTo>
                <a:lnTo>
                  <a:pt x="32448" y="24701"/>
                </a:lnTo>
                <a:lnTo>
                  <a:pt x="32448" y="7061"/>
                </a:lnTo>
                <a:lnTo>
                  <a:pt x="25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024068" y="244537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0" y="16941"/>
                </a:moveTo>
                <a:lnTo>
                  <a:pt x="0" y="8470"/>
                </a:lnTo>
                <a:lnTo>
                  <a:pt x="7061" y="711"/>
                </a:lnTo>
                <a:lnTo>
                  <a:pt x="16217" y="711"/>
                </a:lnTo>
                <a:lnTo>
                  <a:pt x="25400" y="0"/>
                </a:lnTo>
                <a:lnTo>
                  <a:pt x="32448" y="7061"/>
                </a:lnTo>
                <a:lnTo>
                  <a:pt x="32448" y="15519"/>
                </a:lnTo>
                <a:lnTo>
                  <a:pt x="32448" y="24701"/>
                </a:lnTo>
                <a:lnTo>
                  <a:pt x="25400" y="31749"/>
                </a:lnTo>
                <a:lnTo>
                  <a:pt x="16217" y="32448"/>
                </a:lnTo>
                <a:lnTo>
                  <a:pt x="7061" y="32448"/>
                </a:lnTo>
                <a:lnTo>
                  <a:pt x="0" y="26098"/>
                </a:lnTo>
                <a:lnTo>
                  <a:pt x="0" y="1694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 rot="21540000">
            <a:off x="1067767" y="2405077"/>
            <a:ext cx="320967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35"/>
              </a:lnSpc>
            </a:pPr>
            <a:r>
              <a:rPr dirty="0" sz="300" spc="1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5">
                <a:solidFill>
                  <a:srgbClr val="231F20"/>
                </a:solidFill>
                <a:latin typeface="Arial"/>
                <a:cs typeface="Arial"/>
              </a:rPr>
              <a:t>GERI</a:t>
            </a:r>
            <a:r>
              <a:rPr dirty="0" baseline="9259" sz="450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57949" y="2464945"/>
            <a:ext cx="115570" cy="596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200" spc="5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r>
              <a:rPr dirty="0" sz="200" spc="10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20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1030418" y="2451010"/>
            <a:ext cx="19050" cy="20955"/>
          </a:xfrm>
          <a:custGeom>
            <a:avLst/>
            <a:gdLst/>
            <a:ahLst/>
            <a:cxnLst/>
            <a:rect l="l" t="t" r="r" b="b"/>
            <a:pathLst>
              <a:path w="19050" h="20955">
                <a:moveTo>
                  <a:pt x="14109" y="0"/>
                </a:moveTo>
                <a:lnTo>
                  <a:pt x="9867" y="711"/>
                </a:lnTo>
                <a:lnTo>
                  <a:pt x="4229" y="711"/>
                </a:lnTo>
                <a:lnTo>
                  <a:pt x="0" y="5651"/>
                </a:lnTo>
                <a:lnTo>
                  <a:pt x="0" y="16230"/>
                </a:lnTo>
                <a:lnTo>
                  <a:pt x="4229" y="20459"/>
                </a:lnTo>
                <a:lnTo>
                  <a:pt x="9867" y="20459"/>
                </a:lnTo>
                <a:lnTo>
                  <a:pt x="14109" y="19761"/>
                </a:lnTo>
                <a:lnTo>
                  <a:pt x="17640" y="17640"/>
                </a:lnTo>
                <a:lnTo>
                  <a:pt x="19050" y="14109"/>
                </a:lnTo>
                <a:lnTo>
                  <a:pt x="9169" y="14109"/>
                </a:lnTo>
                <a:lnTo>
                  <a:pt x="9169" y="7759"/>
                </a:lnTo>
                <a:lnTo>
                  <a:pt x="19050" y="7061"/>
                </a:lnTo>
                <a:lnTo>
                  <a:pt x="17640" y="2832"/>
                </a:lnTo>
                <a:lnTo>
                  <a:pt x="141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030418" y="2451010"/>
            <a:ext cx="19050" cy="20955"/>
          </a:xfrm>
          <a:custGeom>
            <a:avLst/>
            <a:gdLst/>
            <a:ahLst/>
            <a:cxnLst/>
            <a:rect l="l" t="t" r="r" b="b"/>
            <a:pathLst>
              <a:path w="19050" h="20955">
                <a:moveTo>
                  <a:pt x="19050" y="7061"/>
                </a:moveTo>
                <a:lnTo>
                  <a:pt x="9169" y="7759"/>
                </a:lnTo>
                <a:lnTo>
                  <a:pt x="9169" y="14109"/>
                </a:lnTo>
                <a:lnTo>
                  <a:pt x="19050" y="14109"/>
                </a:lnTo>
                <a:lnTo>
                  <a:pt x="17640" y="17640"/>
                </a:lnTo>
                <a:lnTo>
                  <a:pt x="14109" y="19761"/>
                </a:lnTo>
                <a:lnTo>
                  <a:pt x="9867" y="20459"/>
                </a:lnTo>
                <a:lnTo>
                  <a:pt x="4229" y="20459"/>
                </a:lnTo>
                <a:lnTo>
                  <a:pt x="0" y="16230"/>
                </a:lnTo>
                <a:lnTo>
                  <a:pt x="0" y="10579"/>
                </a:lnTo>
                <a:lnTo>
                  <a:pt x="0" y="5651"/>
                </a:lnTo>
                <a:lnTo>
                  <a:pt x="4229" y="711"/>
                </a:lnTo>
                <a:lnTo>
                  <a:pt x="9867" y="711"/>
                </a:lnTo>
                <a:lnTo>
                  <a:pt x="14109" y="0"/>
                </a:lnTo>
                <a:lnTo>
                  <a:pt x="17640" y="2832"/>
                </a:lnTo>
                <a:lnTo>
                  <a:pt x="19050" y="706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031129" y="2420683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18338" y="0"/>
                </a:moveTo>
                <a:lnTo>
                  <a:pt x="0" y="698"/>
                </a:lnTo>
                <a:lnTo>
                  <a:pt x="9156" y="9880"/>
                </a:lnTo>
                <a:lnTo>
                  <a:pt x="18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031129" y="2420683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698"/>
                </a:moveTo>
                <a:lnTo>
                  <a:pt x="18338" y="0"/>
                </a:lnTo>
                <a:lnTo>
                  <a:pt x="9156" y="9880"/>
                </a:lnTo>
                <a:lnTo>
                  <a:pt x="0" y="69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031129" y="2429852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711"/>
                </a:moveTo>
                <a:lnTo>
                  <a:pt x="0" y="9880"/>
                </a:lnTo>
                <a:lnTo>
                  <a:pt x="8821" y="9544"/>
                </a:lnTo>
                <a:lnTo>
                  <a:pt x="0" y="711"/>
                </a:lnTo>
                <a:close/>
              </a:path>
              <a:path w="18415" h="10160">
                <a:moveTo>
                  <a:pt x="9492" y="9519"/>
                </a:moveTo>
                <a:lnTo>
                  <a:pt x="8821" y="9544"/>
                </a:lnTo>
                <a:lnTo>
                  <a:pt x="9156" y="9880"/>
                </a:lnTo>
                <a:lnTo>
                  <a:pt x="9492" y="9519"/>
                </a:lnTo>
                <a:close/>
              </a:path>
              <a:path w="18415" h="10160">
                <a:moveTo>
                  <a:pt x="18338" y="0"/>
                </a:moveTo>
                <a:lnTo>
                  <a:pt x="9492" y="9519"/>
                </a:lnTo>
                <a:lnTo>
                  <a:pt x="18338" y="9182"/>
                </a:lnTo>
                <a:lnTo>
                  <a:pt x="18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031129" y="2429852"/>
            <a:ext cx="18415" cy="10160"/>
          </a:xfrm>
          <a:custGeom>
            <a:avLst/>
            <a:gdLst/>
            <a:ahLst/>
            <a:cxnLst/>
            <a:rect l="l" t="t" r="r" b="b"/>
            <a:pathLst>
              <a:path w="18415" h="10160">
                <a:moveTo>
                  <a:pt x="0" y="711"/>
                </a:moveTo>
                <a:lnTo>
                  <a:pt x="9156" y="9880"/>
                </a:lnTo>
                <a:lnTo>
                  <a:pt x="18338" y="0"/>
                </a:lnTo>
                <a:lnTo>
                  <a:pt x="18338" y="9182"/>
                </a:lnTo>
                <a:lnTo>
                  <a:pt x="0" y="9880"/>
                </a:lnTo>
                <a:lnTo>
                  <a:pt x="0" y="71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45582" y="2292425"/>
            <a:ext cx="193675" cy="539115"/>
          </a:xfrm>
          <a:custGeom>
            <a:avLst/>
            <a:gdLst/>
            <a:ahLst/>
            <a:cxnLst/>
            <a:rect l="l" t="t" r="r" b="b"/>
            <a:pathLst>
              <a:path w="193675" h="539114">
                <a:moveTo>
                  <a:pt x="190753" y="129578"/>
                </a:moveTo>
                <a:lnTo>
                  <a:pt x="0" y="0"/>
                </a:lnTo>
                <a:lnTo>
                  <a:pt x="0" y="301155"/>
                </a:lnTo>
                <a:lnTo>
                  <a:pt x="193154" y="538733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977129" y="2921126"/>
            <a:ext cx="7620" cy="10795"/>
          </a:xfrm>
          <a:custGeom>
            <a:avLst/>
            <a:gdLst/>
            <a:ahLst/>
            <a:cxnLst/>
            <a:rect l="l" t="t" r="r" b="b"/>
            <a:pathLst>
              <a:path w="7619" h="10794">
                <a:moveTo>
                  <a:pt x="7200" y="0"/>
                </a:moveTo>
                <a:lnTo>
                  <a:pt x="0" y="107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624968" y="2886341"/>
            <a:ext cx="7620" cy="8890"/>
          </a:xfrm>
          <a:custGeom>
            <a:avLst/>
            <a:gdLst/>
            <a:ahLst/>
            <a:cxnLst/>
            <a:rect l="l" t="t" r="r" b="b"/>
            <a:pathLst>
              <a:path w="7619" h="8889">
                <a:moveTo>
                  <a:pt x="0" y="0"/>
                </a:moveTo>
                <a:lnTo>
                  <a:pt x="7200" y="83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975922" y="236200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794" y="9613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624968" y="2350020"/>
            <a:ext cx="7620" cy="10160"/>
          </a:xfrm>
          <a:custGeom>
            <a:avLst/>
            <a:gdLst/>
            <a:ahLst/>
            <a:cxnLst/>
            <a:rect l="l" t="t" r="r" b="b"/>
            <a:pathLst>
              <a:path w="7619" h="10160">
                <a:moveTo>
                  <a:pt x="0" y="9601"/>
                </a:moveTo>
                <a:lnTo>
                  <a:pt x="720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80367" y="2311628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4003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231459" y="226363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0"/>
                </a:moveTo>
                <a:lnTo>
                  <a:pt x="10795" y="1079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190679" y="2263635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60">
                <a:moveTo>
                  <a:pt x="0" y="0"/>
                </a:moveTo>
                <a:lnTo>
                  <a:pt x="11988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149887" y="2262428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0" y="0"/>
                </a:moveTo>
                <a:lnTo>
                  <a:pt x="11988" y="108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112688" y="2263635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0" y="0"/>
                </a:moveTo>
                <a:lnTo>
                  <a:pt x="13195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076697" y="2266035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4" h="8889">
                <a:moveTo>
                  <a:pt x="0" y="0"/>
                </a:moveTo>
                <a:lnTo>
                  <a:pt x="13195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045505" y="226603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89">
                <a:moveTo>
                  <a:pt x="0" y="0"/>
                </a:moveTo>
                <a:lnTo>
                  <a:pt x="10807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010720" y="2266035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5" h="8889">
                <a:moveTo>
                  <a:pt x="0" y="0"/>
                </a:moveTo>
                <a:lnTo>
                  <a:pt x="11988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980723" y="2266035"/>
            <a:ext cx="13335" cy="8890"/>
          </a:xfrm>
          <a:custGeom>
            <a:avLst/>
            <a:gdLst/>
            <a:ahLst/>
            <a:cxnLst/>
            <a:rect l="l" t="t" r="r" b="b"/>
            <a:pathLst>
              <a:path w="13334" h="8889">
                <a:moveTo>
                  <a:pt x="0" y="0"/>
                </a:moveTo>
                <a:lnTo>
                  <a:pt x="13195" y="83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944731" y="2266035"/>
            <a:ext cx="14604" cy="10795"/>
          </a:xfrm>
          <a:custGeom>
            <a:avLst/>
            <a:gdLst/>
            <a:ahLst/>
            <a:cxnLst/>
            <a:rect l="l" t="t" r="r" b="b"/>
            <a:pathLst>
              <a:path w="14605" h="10794">
                <a:moveTo>
                  <a:pt x="0" y="0"/>
                </a:moveTo>
                <a:lnTo>
                  <a:pt x="14401" y="107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905145" y="2266035"/>
            <a:ext cx="17145" cy="10795"/>
          </a:xfrm>
          <a:custGeom>
            <a:avLst/>
            <a:gdLst/>
            <a:ahLst/>
            <a:cxnLst/>
            <a:rect l="l" t="t" r="r" b="b"/>
            <a:pathLst>
              <a:path w="17144" h="10794">
                <a:moveTo>
                  <a:pt x="0" y="0"/>
                </a:moveTo>
                <a:lnTo>
                  <a:pt x="16789" y="107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71553" y="226722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0"/>
                </a:moveTo>
                <a:lnTo>
                  <a:pt x="10794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833161" y="2267229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60">
                <a:moveTo>
                  <a:pt x="0" y="0"/>
                </a:moveTo>
                <a:lnTo>
                  <a:pt x="12001" y="9601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909946" y="2321229"/>
            <a:ext cx="13335" cy="6350"/>
          </a:xfrm>
          <a:custGeom>
            <a:avLst/>
            <a:gdLst/>
            <a:ahLst/>
            <a:cxnLst/>
            <a:rect l="l" t="t" r="r" b="b"/>
            <a:pathLst>
              <a:path w="13334" h="6350">
                <a:moveTo>
                  <a:pt x="0" y="0"/>
                </a:moveTo>
                <a:lnTo>
                  <a:pt x="13195" y="59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950725" y="2318829"/>
            <a:ext cx="10795" cy="7620"/>
          </a:xfrm>
          <a:custGeom>
            <a:avLst/>
            <a:gdLst/>
            <a:ahLst/>
            <a:cxnLst/>
            <a:rect l="l" t="t" r="r" b="b"/>
            <a:pathLst>
              <a:path w="10794" h="7619">
                <a:moveTo>
                  <a:pt x="0" y="0"/>
                </a:moveTo>
                <a:lnTo>
                  <a:pt x="10795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993918" y="2318829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2001" y="59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038317" y="2317635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82" y="7188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073102" y="23164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105487" y="2316428"/>
            <a:ext cx="13335" cy="5080"/>
          </a:xfrm>
          <a:custGeom>
            <a:avLst/>
            <a:gdLst/>
            <a:ahLst/>
            <a:cxnLst/>
            <a:rect l="l" t="t" r="r" b="b"/>
            <a:pathLst>
              <a:path w="13334" h="5080">
                <a:moveTo>
                  <a:pt x="0" y="0"/>
                </a:moveTo>
                <a:lnTo>
                  <a:pt x="13195" y="48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137885" y="23140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175083" y="2312822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202668" y="2312822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2001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231459" y="2311628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5" h="7619">
                <a:moveTo>
                  <a:pt x="0" y="0"/>
                </a:moveTo>
                <a:lnTo>
                  <a:pt x="12001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262650" y="2311628"/>
            <a:ext cx="13335" cy="7620"/>
          </a:xfrm>
          <a:custGeom>
            <a:avLst/>
            <a:gdLst/>
            <a:ahLst/>
            <a:cxnLst/>
            <a:rect l="l" t="t" r="r" b="b"/>
            <a:pathLst>
              <a:path w="13334" h="7619">
                <a:moveTo>
                  <a:pt x="0" y="0"/>
                </a:moveTo>
                <a:lnTo>
                  <a:pt x="131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296254" y="2310421"/>
            <a:ext cx="12065" cy="6350"/>
          </a:xfrm>
          <a:custGeom>
            <a:avLst/>
            <a:gdLst/>
            <a:ahLst/>
            <a:cxnLst/>
            <a:rect l="l" t="t" r="r" b="b"/>
            <a:pathLst>
              <a:path w="12065" h="6350">
                <a:moveTo>
                  <a:pt x="0" y="0"/>
                </a:moveTo>
                <a:lnTo>
                  <a:pt x="11988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328639" y="2310421"/>
            <a:ext cx="13335" cy="6350"/>
          </a:xfrm>
          <a:custGeom>
            <a:avLst/>
            <a:gdLst/>
            <a:ahLst/>
            <a:cxnLst/>
            <a:rect l="l" t="t" r="r" b="b"/>
            <a:pathLst>
              <a:path w="13334" h="6350">
                <a:moveTo>
                  <a:pt x="0" y="0"/>
                </a:moveTo>
                <a:lnTo>
                  <a:pt x="13195" y="60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371832" y="2309228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19">
                <a:moveTo>
                  <a:pt x="0" y="0"/>
                </a:moveTo>
                <a:lnTo>
                  <a:pt x="15595" y="72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26926" y="4355083"/>
            <a:ext cx="19221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F58: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automática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fija.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191996" y="4686807"/>
            <a:ext cx="3815715" cy="9347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5410">
              <a:lnSpc>
                <a:spcPct val="114999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Registro, ubicación de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supervisión automáticas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sistema Vigilohm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permite el acceso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impresora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y/o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PC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</a:t>
            </a:r>
            <a:endParaRPr sz="800">
              <a:latin typeface="Arial"/>
              <a:cs typeface="Arial"/>
            </a:endParaRPr>
          </a:p>
          <a:p>
            <a:pPr marL="12700" marR="10541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ofrezca una revisión global del nivel de aislamiento de una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completa, y  registra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evolución cronológica del nivel de aislamiento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monitor central XM300C,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detectores de localización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XL308 y XL316,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 toroidales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varios circuitos, como se muestra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continuación 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F59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ofrecen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esta explotación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1295213" y="6346837"/>
            <a:ext cx="0" cy="320040"/>
          </a:xfrm>
          <a:custGeom>
            <a:avLst/>
            <a:gdLst/>
            <a:ahLst/>
            <a:cxnLst/>
            <a:rect l="l" t="t" r="r" b="b"/>
            <a:pathLst>
              <a:path w="0" h="320040">
                <a:moveTo>
                  <a:pt x="0" y="0"/>
                </a:moveTo>
                <a:lnTo>
                  <a:pt x="0" y="31949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009639" y="6189319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62128" y="0"/>
                </a:moveTo>
                <a:lnTo>
                  <a:pt x="0" y="6323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009639" y="6189319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62128" y="6323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066217" y="6220370"/>
            <a:ext cx="4514215" cy="80010"/>
          </a:xfrm>
          <a:custGeom>
            <a:avLst/>
            <a:gdLst/>
            <a:ahLst/>
            <a:cxnLst/>
            <a:rect l="l" t="t" r="r" b="b"/>
            <a:pathLst>
              <a:path w="4514215" h="80010">
                <a:moveTo>
                  <a:pt x="0" y="79870"/>
                </a:moveTo>
                <a:lnTo>
                  <a:pt x="218541" y="0"/>
                </a:lnTo>
                <a:lnTo>
                  <a:pt x="451396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421679" y="6220370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 h="0">
                <a:moveTo>
                  <a:pt x="0" y="0"/>
                </a:moveTo>
                <a:lnTo>
                  <a:pt x="61902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431512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25" y="38213"/>
                </a:lnTo>
                <a:lnTo>
                  <a:pt x="33720" y="33689"/>
                </a:lnTo>
                <a:lnTo>
                  <a:pt x="38240" y="27295"/>
                </a:lnTo>
                <a:lnTo>
                  <a:pt x="39954" y="19964"/>
                </a:lnTo>
                <a:lnTo>
                  <a:pt x="38240" y="12639"/>
                </a:lnTo>
                <a:lnTo>
                  <a:pt x="33720" y="6243"/>
                </a:lnTo>
                <a:lnTo>
                  <a:pt x="27325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431512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25" y="1717"/>
                </a:lnTo>
                <a:lnTo>
                  <a:pt x="33720" y="6243"/>
                </a:lnTo>
                <a:lnTo>
                  <a:pt x="38240" y="12639"/>
                </a:lnTo>
                <a:lnTo>
                  <a:pt x="39954" y="19964"/>
                </a:lnTo>
                <a:lnTo>
                  <a:pt x="38240" y="27295"/>
                </a:lnTo>
                <a:lnTo>
                  <a:pt x="33720" y="33689"/>
                </a:lnTo>
                <a:lnTo>
                  <a:pt x="27325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799179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22" y="38213"/>
                </a:lnTo>
                <a:lnTo>
                  <a:pt x="33721" y="33689"/>
                </a:lnTo>
                <a:lnTo>
                  <a:pt x="38249" y="27295"/>
                </a:lnTo>
                <a:lnTo>
                  <a:pt x="39966" y="19964"/>
                </a:lnTo>
                <a:lnTo>
                  <a:pt x="38249" y="12639"/>
                </a:lnTo>
                <a:lnTo>
                  <a:pt x="33721" y="6243"/>
                </a:lnTo>
                <a:lnTo>
                  <a:pt x="27322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799179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22" y="1717"/>
                </a:lnTo>
                <a:lnTo>
                  <a:pt x="33721" y="6243"/>
                </a:lnTo>
                <a:lnTo>
                  <a:pt x="38249" y="12639"/>
                </a:lnTo>
                <a:lnTo>
                  <a:pt x="39966" y="19964"/>
                </a:lnTo>
                <a:lnTo>
                  <a:pt x="38249" y="27295"/>
                </a:lnTo>
                <a:lnTo>
                  <a:pt x="33721" y="33689"/>
                </a:lnTo>
                <a:lnTo>
                  <a:pt x="27322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169851" y="6095021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0" y="125349"/>
                </a:moveTo>
                <a:lnTo>
                  <a:pt x="9915" y="76750"/>
                </a:lnTo>
                <a:lnTo>
                  <a:pt x="36887" y="36885"/>
                </a:lnTo>
                <a:lnTo>
                  <a:pt x="76756" y="9914"/>
                </a:lnTo>
                <a:lnTo>
                  <a:pt x="125361" y="0"/>
                </a:lnTo>
                <a:lnTo>
                  <a:pt x="173967" y="9914"/>
                </a:lnTo>
                <a:lnTo>
                  <a:pt x="213836" y="36885"/>
                </a:lnTo>
                <a:lnTo>
                  <a:pt x="240808" y="76750"/>
                </a:lnTo>
                <a:lnTo>
                  <a:pt x="250723" y="125349"/>
                </a:lnTo>
                <a:lnTo>
                  <a:pt x="240808" y="173954"/>
                </a:lnTo>
                <a:lnTo>
                  <a:pt x="213836" y="213823"/>
                </a:lnTo>
                <a:lnTo>
                  <a:pt x="173967" y="240795"/>
                </a:lnTo>
                <a:lnTo>
                  <a:pt x="125361" y="250710"/>
                </a:lnTo>
                <a:lnTo>
                  <a:pt x="76756" y="240795"/>
                </a:lnTo>
                <a:lnTo>
                  <a:pt x="36887" y="213823"/>
                </a:lnTo>
                <a:lnTo>
                  <a:pt x="9915" y="173954"/>
                </a:lnTo>
                <a:lnTo>
                  <a:pt x="0" y="12534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983479" y="6095021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0" y="125349"/>
                </a:moveTo>
                <a:lnTo>
                  <a:pt x="9916" y="76750"/>
                </a:lnTo>
                <a:lnTo>
                  <a:pt x="36891" y="36885"/>
                </a:lnTo>
                <a:lnTo>
                  <a:pt x="76761" y="9914"/>
                </a:lnTo>
                <a:lnTo>
                  <a:pt x="125361" y="0"/>
                </a:lnTo>
                <a:lnTo>
                  <a:pt x="173967" y="9914"/>
                </a:lnTo>
                <a:lnTo>
                  <a:pt x="213836" y="36885"/>
                </a:lnTo>
                <a:lnTo>
                  <a:pt x="240808" y="76750"/>
                </a:lnTo>
                <a:lnTo>
                  <a:pt x="250723" y="125349"/>
                </a:lnTo>
                <a:lnTo>
                  <a:pt x="240808" y="173954"/>
                </a:lnTo>
                <a:lnTo>
                  <a:pt x="213836" y="213823"/>
                </a:lnTo>
                <a:lnTo>
                  <a:pt x="173967" y="240795"/>
                </a:lnTo>
                <a:lnTo>
                  <a:pt x="125361" y="250710"/>
                </a:lnTo>
                <a:lnTo>
                  <a:pt x="76761" y="240795"/>
                </a:lnTo>
                <a:lnTo>
                  <a:pt x="36891" y="213823"/>
                </a:lnTo>
                <a:lnTo>
                  <a:pt x="9916" y="173954"/>
                </a:lnTo>
                <a:lnTo>
                  <a:pt x="0" y="12534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623101" y="6142240"/>
            <a:ext cx="310476" cy="162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371632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70" y="218541"/>
                </a:lnTo>
                <a:lnTo>
                  <a:pt x="79870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740391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3" y="218541"/>
                </a:lnTo>
                <a:lnTo>
                  <a:pt x="79883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419320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46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419320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6451502" y="6217043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27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788092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58" y="6212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788092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58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820274" y="6219266"/>
            <a:ext cx="0" cy="254635"/>
          </a:xfrm>
          <a:custGeom>
            <a:avLst/>
            <a:gdLst/>
            <a:ahLst/>
            <a:cxnLst/>
            <a:rect l="l" t="t" r="r" b="b"/>
            <a:pathLst>
              <a:path w="0" h="254635">
                <a:moveTo>
                  <a:pt x="0" y="0"/>
                </a:moveTo>
                <a:lnTo>
                  <a:pt x="0" y="25405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1313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89" y="0"/>
                </a:moveTo>
                <a:lnTo>
                  <a:pt x="12649" y="1717"/>
                </a:lnTo>
                <a:lnTo>
                  <a:pt x="6246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6" y="33689"/>
                </a:lnTo>
                <a:lnTo>
                  <a:pt x="12649" y="38213"/>
                </a:lnTo>
                <a:lnTo>
                  <a:pt x="19989" y="39928"/>
                </a:lnTo>
                <a:lnTo>
                  <a:pt x="27307" y="38213"/>
                </a:lnTo>
                <a:lnTo>
                  <a:pt x="33699" y="33689"/>
                </a:lnTo>
                <a:lnTo>
                  <a:pt x="38224" y="27295"/>
                </a:lnTo>
                <a:lnTo>
                  <a:pt x="39941" y="19964"/>
                </a:lnTo>
                <a:lnTo>
                  <a:pt x="38224" y="12639"/>
                </a:lnTo>
                <a:lnTo>
                  <a:pt x="33699" y="6243"/>
                </a:lnTo>
                <a:lnTo>
                  <a:pt x="27307" y="1717"/>
                </a:lnTo>
                <a:lnTo>
                  <a:pt x="199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11313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6" y="6243"/>
                </a:lnTo>
                <a:lnTo>
                  <a:pt x="12649" y="1717"/>
                </a:lnTo>
                <a:lnTo>
                  <a:pt x="19989" y="0"/>
                </a:lnTo>
                <a:lnTo>
                  <a:pt x="27307" y="1717"/>
                </a:lnTo>
                <a:lnTo>
                  <a:pt x="33699" y="6243"/>
                </a:lnTo>
                <a:lnTo>
                  <a:pt x="38224" y="12639"/>
                </a:lnTo>
                <a:lnTo>
                  <a:pt x="39941" y="19964"/>
                </a:lnTo>
                <a:lnTo>
                  <a:pt x="38224" y="27295"/>
                </a:lnTo>
                <a:lnTo>
                  <a:pt x="33699" y="33689"/>
                </a:lnTo>
                <a:lnTo>
                  <a:pt x="27307" y="38213"/>
                </a:lnTo>
                <a:lnTo>
                  <a:pt x="19989" y="39928"/>
                </a:lnTo>
                <a:lnTo>
                  <a:pt x="12649" y="38213"/>
                </a:lnTo>
                <a:lnTo>
                  <a:pt x="6246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054335" y="6498830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3" y="218541"/>
                </a:lnTo>
                <a:lnTo>
                  <a:pt x="79883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6102048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33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6102048" y="6442239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3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134218" y="6224815"/>
            <a:ext cx="0" cy="248920"/>
          </a:xfrm>
          <a:custGeom>
            <a:avLst/>
            <a:gdLst/>
            <a:ahLst/>
            <a:cxnLst/>
            <a:rect l="l" t="t" r="r" b="b"/>
            <a:pathLst>
              <a:path w="0" h="248920">
                <a:moveTo>
                  <a:pt x="0" y="0"/>
                </a:moveTo>
                <a:lnTo>
                  <a:pt x="0" y="2485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677157" y="689042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9" y="4247"/>
                </a:lnTo>
                <a:lnTo>
                  <a:pt x="243790" y="15671"/>
                </a:lnTo>
                <a:lnTo>
                  <a:pt x="274780" y="32296"/>
                </a:lnTo>
                <a:lnTo>
                  <a:pt x="286219" y="52146"/>
                </a:lnTo>
                <a:lnTo>
                  <a:pt x="274780" y="72461"/>
                </a:lnTo>
                <a:lnTo>
                  <a:pt x="243790" y="89034"/>
                </a:lnTo>
                <a:lnTo>
                  <a:pt x="198239" y="100200"/>
                </a:lnTo>
                <a:lnTo>
                  <a:pt x="143116" y="104292"/>
                </a:lnTo>
                <a:lnTo>
                  <a:pt x="87991" y="100200"/>
                </a:lnTo>
                <a:lnTo>
                  <a:pt x="42435" y="89034"/>
                </a:lnTo>
                <a:lnTo>
                  <a:pt x="11440" y="72461"/>
                </a:lnTo>
                <a:lnTo>
                  <a:pt x="0" y="52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987154" y="6940346"/>
            <a:ext cx="688975" cy="437515"/>
          </a:xfrm>
          <a:custGeom>
            <a:avLst/>
            <a:gdLst/>
            <a:ahLst/>
            <a:cxnLst/>
            <a:rect l="l" t="t" r="r" b="b"/>
            <a:pathLst>
              <a:path w="688975" h="437515">
                <a:moveTo>
                  <a:pt x="0" y="437070"/>
                </a:moveTo>
                <a:lnTo>
                  <a:pt x="0" y="0"/>
                </a:lnTo>
                <a:lnTo>
                  <a:pt x="68889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309490" y="709898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4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3" y="4247"/>
                </a:lnTo>
                <a:lnTo>
                  <a:pt x="243786" y="15671"/>
                </a:lnTo>
                <a:lnTo>
                  <a:pt x="274779" y="32296"/>
                </a:lnTo>
                <a:lnTo>
                  <a:pt x="286219" y="52146"/>
                </a:lnTo>
                <a:lnTo>
                  <a:pt x="274779" y="72454"/>
                </a:lnTo>
                <a:lnTo>
                  <a:pt x="243786" y="89023"/>
                </a:lnTo>
                <a:lnTo>
                  <a:pt x="198233" y="100187"/>
                </a:lnTo>
                <a:lnTo>
                  <a:pt x="143116" y="104279"/>
                </a:lnTo>
                <a:lnTo>
                  <a:pt x="87991" y="100187"/>
                </a:lnTo>
                <a:lnTo>
                  <a:pt x="42435" y="89023"/>
                </a:lnTo>
                <a:lnTo>
                  <a:pt x="11440" y="72454"/>
                </a:lnTo>
                <a:lnTo>
                  <a:pt x="0" y="52146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993324" y="6992492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20"/>
                </a:moveTo>
                <a:lnTo>
                  <a:pt x="11442" y="32280"/>
                </a:lnTo>
                <a:lnTo>
                  <a:pt x="42438" y="15663"/>
                </a:lnTo>
                <a:lnTo>
                  <a:pt x="87991" y="4245"/>
                </a:lnTo>
                <a:lnTo>
                  <a:pt x="143103" y="0"/>
                </a:lnTo>
                <a:lnTo>
                  <a:pt x="198230" y="4245"/>
                </a:lnTo>
                <a:lnTo>
                  <a:pt x="243790" y="15663"/>
                </a:lnTo>
                <a:lnTo>
                  <a:pt x="274789" y="32280"/>
                </a:lnTo>
                <a:lnTo>
                  <a:pt x="286232" y="52120"/>
                </a:lnTo>
                <a:lnTo>
                  <a:pt x="274789" y="72441"/>
                </a:lnTo>
                <a:lnTo>
                  <a:pt x="243790" y="89014"/>
                </a:lnTo>
                <a:lnTo>
                  <a:pt x="198230" y="100176"/>
                </a:lnTo>
                <a:lnTo>
                  <a:pt x="143103" y="104267"/>
                </a:lnTo>
                <a:lnTo>
                  <a:pt x="87991" y="100176"/>
                </a:lnTo>
                <a:lnTo>
                  <a:pt x="42438" y="89014"/>
                </a:lnTo>
                <a:lnTo>
                  <a:pt x="11442" y="72441"/>
                </a:lnTo>
                <a:lnTo>
                  <a:pt x="0" y="5212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081438" y="7042403"/>
            <a:ext cx="912494" cy="333375"/>
          </a:xfrm>
          <a:custGeom>
            <a:avLst/>
            <a:gdLst/>
            <a:ahLst/>
            <a:cxnLst/>
            <a:rect l="l" t="t" r="r" b="b"/>
            <a:pathLst>
              <a:path w="912495" h="333375">
                <a:moveTo>
                  <a:pt x="0" y="332816"/>
                </a:moveTo>
                <a:lnTo>
                  <a:pt x="0" y="0"/>
                </a:lnTo>
                <a:lnTo>
                  <a:pt x="911885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175749" y="7148893"/>
            <a:ext cx="1132840" cy="216535"/>
          </a:xfrm>
          <a:custGeom>
            <a:avLst/>
            <a:gdLst/>
            <a:ahLst/>
            <a:cxnLst/>
            <a:rect l="l" t="t" r="r" b="b"/>
            <a:pathLst>
              <a:path w="1132839" h="216534">
                <a:moveTo>
                  <a:pt x="0" y="216331"/>
                </a:moveTo>
                <a:lnTo>
                  <a:pt x="0" y="0"/>
                </a:lnTo>
                <a:lnTo>
                  <a:pt x="113263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997906" y="6699618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69" h="498475">
                <a:moveTo>
                  <a:pt x="176390" y="119799"/>
                </a:moveTo>
                <a:lnTo>
                  <a:pt x="0" y="0"/>
                </a:lnTo>
                <a:lnTo>
                  <a:pt x="0" y="278447"/>
                </a:lnTo>
                <a:lnTo>
                  <a:pt x="178612" y="49809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210910" y="6763956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90">
                <a:moveTo>
                  <a:pt x="9982" y="887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030075" y="671737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 h="0">
                <a:moveTo>
                  <a:pt x="0" y="0"/>
                </a:moveTo>
                <a:lnTo>
                  <a:pt x="221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447194" y="6672998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59" h="10159">
                <a:moveTo>
                  <a:pt x="0" y="0"/>
                </a:moveTo>
                <a:lnTo>
                  <a:pt x="9994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409475" y="6672998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0"/>
                </a:moveTo>
                <a:lnTo>
                  <a:pt x="11099" y="8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371756" y="6671881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59">
                <a:moveTo>
                  <a:pt x="0" y="0"/>
                </a:moveTo>
                <a:lnTo>
                  <a:pt x="11099" y="999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337364" y="6672998"/>
            <a:ext cx="12700" cy="8890"/>
          </a:xfrm>
          <a:custGeom>
            <a:avLst/>
            <a:gdLst/>
            <a:ahLst/>
            <a:cxnLst/>
            <a:rect l="l" t="t" r="r" b="b"/>
            <a:pathLst>
              <a:path w="12700" h="8890">
                <a:moveTo>
                  <a:pt x="0" y="0"/>
                </a:moveTo>
                <a:lnTo>
                  <a:pt x="12204" y="88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304090" y="6675208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204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275248" y="6675208"/>
            <a:ext cx="10160" cy="8255"/>
          </a:xfrm>
          <a:custGeom>
            <a:avLst/>
            <a:gdLst/>
            <a:ahLst/>
            <a:cxnLst/>
            <a:rect l="l" t="t" r="r" b="b"/>
            <a:pathLst>
              <a:path w="10159" h="8254">
                <a:moveTo>
                  <a:pt x="0" y="0"/>
                </a:moveTo>
                <a:lnTo>
                  <a:pt x="9982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243067" y="6675208"/>
            <a:ext cx="11430" cy="8255"/>
          </a:xfrm>
          <a:custGeom>
            <a:avLst/>
            <a:gdLst/>
            <a:ahLst/>
            <a:cxnLst/>
            <a:rect l="l" t="t" r="r" b="b"/>
            <a:pathLst>
              <a:path w="11430" h="8254">
                <a:moveTo>
                  <a:pt x="0" y="0"/>
                </a:moveTo>
                <a:lnTo>
                  <a:pt x="11099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215342" y="6675208"/>
            <a:ext cx="12700" cy="8255"/>
          </a:xfrm>
          <a:custGeom>
            <a:avLst/>
            <a:gdLst/>
            <a:ahLst/>
            <a:cxnLst/>
            <a:rect l="l" t="t" r="r" b="b"/>
            <a:pathLst>
              <a:path w="12700" h="8254">
                <a:moveTo>
                  <a:pt x="0" y="0"/>
                </a:moveTo>
                <a:lnTo>
                  <a:pt x="12204" y="777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182056" y="6675208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59">
                <a:moveTo>
                  <a:pt x="0" y="0"/>
                </a:moveTo>
                <a:lnTo>
                  <a:pt x="13322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145454" y="6675208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0"/>
                </a:moveTo>
                <a:lnTo>
                  <a:pt x="15532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114390" y="6676326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59" h="8890">
                <a:moveTo>
                  <a:pt x="0" y="0"/>
                </a:moveTo>
                <a:lnTo>
                  <a:pt x="9982" y="88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078894" y="667632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30" h="8890">
                <a:moveTo>
                  <a:pt x="0" y="0"/>
                </a:moveTo>
                <a:lnTo>
                  <a:pt x="11087" y="88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149887" y="6726237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5">
                <a:moveTo>
                  <a:pt x="0" y="0"/>
                </a:moveTo>
                <a:lnTo>
                  <a:pt x="12204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187606" y="6724027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59" h="6984">
                <a:moveTo>
                  <a:pt x="0" y="0"/>
                </a:moveTo>
                <a:lnTo>
                  <a:pt x="9982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227547" y="6724027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87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268594" y="6722922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300763" y="6721805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8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330709" y="6721805"/>
            <a:ext cx="12700" cy="4445"/>
          </a:xfrm>
          <a:custGeom>
            <a:avLst/>
            <a:gdLst/>
            <a:ahLst/>
            <a:cxnLst/>
            <a:rect l="l" t="t" r="r" b="b"/>
            <a:pathLst>
              <a:path w="12700" h="4445">
                <a:moveTo>
                  <a:pt x="0" y="0"/>
                </a:moveTo>
                <a:lnTo>
                  <a:pt x="12204" y="44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360669" y="6719582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8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395060" y="6718477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420574" y="6718477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87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447194" y="6717372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4">
                <a:moveTo>
                  <a:pt x="0" y="0"/>
                </a:moveTo>
                <a:lnTo>
                  <a:pt x="11099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476035" y="6717372"/>
            <a:ext cx="12700" cy="6985"/>
          </a:xfrm>
          <a:custGeom>
            <a:avLst/>
            <a:gdLst/>
            <a:ahLst/>
            <a:cxnLst/>
            <a:rect l="l" t="t" r="r" b="b"/>
            <a:pathLst>
              <a:path w="12700" h="6984">
                <a:moveTo>
                  <a:pt x="0" y="0"/>
                </a:moveTo>
                <a:lnTo>
                  <a:pt x="12204" y="6654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507100" y="6716255"/>
            <a:ext cx="11430" cy="5715"/>
          </a:xfrm>
          <a:custGeom>
            <a:avLst/>
            <a:gdLst/>
            <a:ahLst/>
            <a:cxnLst/>
            <a:rect l="l" t="t" r="r" b="b"/>
            <a:pathLst>
              <a:path w="11430" h="5715">
                <a:moveTo>
                  <a:pt x="0" y="0"/>
                </a:moveTo>
                <a:lnTo>
                  <a:pt x="11099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537046" y="6716255"/>
            <a:ext cx="12700" cy="5715"/>
          </a:xfrm>
          <a:custGeom>
            <a:avLst/>
            <a:gdLst/>
            <a:ahLst/>
            <a:cxnLst/>
            <a:rect l="l" t="t" r="r" b="b"/>
            <a:pathLst>
              <a:path w="12700" h="5715">
                <a:moveTo>
                  <a:pt x="0" y="0"/>
                </a:moveTo>
                <a:lnTo>
                  <a:pt x="12204" y="554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576988" y="6715149"/>
            <a:ext cx="14604" cy="6985"/>
          </a:xfrm>
          <a:custGeom>
            <a:avLst/>
            <a:gdLst/>
            <a:ahLst/>
            <a:cxnLst/>
            <a:rect l="l" t="t" r="r" b="b"/>
            <a:pathLst>
              <a:path w="14605" h="6984">
                <a:moveTo>
                  <a:pt x="0" y="0"/>
                </a:moveTo>
                <a:lnTo>
                  <a:pt x="14427" y="665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12015" y="7280935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4" h="10159">
                <a:moveTo>
                  <a:pt x="6654" y="0"/>
                </a:moveTo>
                <a:lnTo>
                  <a:pt x="0" y="996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811074" y="7248740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42" y="77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811074" y="6752869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42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547848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51" y="0"/>
                </a:moveTo>
                <a:lnTo>
                  <a:pt x="12628" y="1717"/>
                </a:lnTo>
                <a:lnTo>
                  <a:pt x="6237" y="6243"/>
                </a:lnTo>
                <a:lnTo>
                  <a:pt x="1715" y="12639"/>
                </a:lnTo>
                <a:lnTo>
                  <a:pt x="0" y="19964"/>
                </a:lnTo>
                <a:lnTo>
                  <a:pt x="1715" y="27295"/>
                </a:lnTo>
                <a:lnTo>
                  <a:pt x="6237" y="33689"/>
                </a:lnTo>
                <a:lnTo>
                  <a:pt x="12628" y="38213"/>
                </a:lnTo>
                <a:lnTo>
                  <a:pt x="19951" y="39928"/>
                </a:lnTo>
                <a:lnTo>
                  <a:pt x="27289" y="38213"/>
                </a:lnTo>
                <a:lnTo>
                  <a:pt x="33688" y="33689"/>
                </a:lnTo>
                <a:lnTo>
                  <a:pt x="38212" y="27295"/>
                </a:lnTo>
                <a:lnTo>
                  <a:pt x="39928" y="19964"/>
                </a:lnTo>
                <a:lnTo>
                  <a:pt x="38212" y="12639"/>
                </a:lnTo>
                <a:lnTo>
                  <a:pt x="33688" y="6243"/>
                </a:lnTo>
                <a:lnTo>
                  <a:pt x="27289" y="1717"/>
                </a:lnTo>
                <a:lnTo>
                  <a:pt x="199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547848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5" y="12639"/>
                </a:lnTo>
                <a:lnTo>
                  <a:pt x="6237" y="6243"/>
                </a:lnTo>
                <a:lnTo>
                  <a:pt x="12628" y="1717"/>
                </a:lnTo>
                <a:lnTo>
                  <a:pt x="19951" y="0"/>
                </a:lnTo>
                <a:lnTo>
                  <a:pt x="27289" y="1717"/>
                </a:lnTo>
                <a:lnTo>
                  <a:pt x="33688" y="6243"/>
                </a:lnTo>
                <a:lnTo>
                  <a:pt x="38212" y="12639"/>
                </a:lnTo>
                <a:lnTo>
                  <a:pt x="39928" y="19964"/>
                </a:lnTo>
                <a:lnTo>
                  <a:pt x="38212" y="27295"/>
                </a:lnTo>
                <a:lnTo>
                  <a:pt x="33688" y="33689"/>
                </a:lnTo>
                <a:lnTo>
                  <a:pt x="27289" y="38213"/>
                </a:lnTo>
                <a:lnTo>
                  <a:pt x="19951" y="39928"/>
                </a:lnTo>
                <a:lnTo>
                  <a:pt x="12628" y="38213"/>
                </a:lnTo>
                <a:lnTo>
                  <a:pt x="6237" y="33689"/>
                </a:lnTo>
                <a:lnTo>
                  <a:pt x="1715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915515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51" y="0"/>
                </a:moveTo>
                <a:lnTo>
                  <a:pt x="12633" y="1717"/>
                </a:lnTo>
                <a:lnTo>
                  <a:pt x="6242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2" y="33689"/>
                </a:lnTo>
                <a:lnTo>
                  <a:pt x="12633" y="38213"/>
                </a:lnTo>
                <a:lnTo>
                  <a:pt x="19951" y="39928"/>
                </a:lnTo>
                <a:lnTo>
                  <a:pt x="27286" y="38213"/>
                </a:lnTo>
                <a:lnTo>
                  <a:pt x="33689" y="33689"/>
                </a:lnTo>
                <a:lnTo>
                  <a:pt x="38221" y="27295"/>
                </a:lnTo>
                <a:lnTo>
                  <a:pt x="39941" y="19964"/>
                </a:lnTo>
                <a:lnTo>
                  <a:pt x="38221" y="12639"/>
                </a:lnTo>
                <a:lnTo>
                  <a:pt x="33689" y="6243"/>
                </a:lnTo>
                <a:lnTo>
                  <a:pt x="27286" y="1717"/>
                </a:lnTo>
                <a:lnTo>
                  <a:pt x="199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915515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2" y="6243"/>
                </a:lnTo>
                <a:lnTo>
                  <a:pt x="12633" y="1717"/>
                </a:lnTo>
                <a:lnTo>
                  <a:pt x="19951" y="0"/>
                </a:lnTo>
                <a:lnTo>
                  <a:pt x="27286" y="1717"/>
                </a:lnTo>
                <a:lnTo>
                  <a:pt x="33689" y="6243"/>
                </a:lnTo>
                <a:lnTo>
                  <a:pt x="38221" y="12639"/>
                </a:lnTo>
                <a:lnTo>
                  <a:pt x="39941" y="19964"/>
                </a:lnTo>
                <a:lnTo>
                  <a:pt x="38221" y="27295"/>
                </a:lnTo>
                <a:lnTo>
                  <a:pt x="33689" y="33689"/>
                </a:lnTo>
                <a:lnTo>
                  <a:pt x="27286" y="38213"/>
                </a:lnTo>
                <a:lnTo>
                  <a:pt x="19951" y="39928"/>
                </a:lnTo>
                <a:lnTo>
                  <a:pt x="12633" y="38213"/>
                </a:lnTo>
                <a:lnTo>
                  <a:pt x="6242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4487929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70" y="218528"/>
                </a:lnTo>
                <a:lnTo>
                  <a:pt x="79870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856714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82" y="218528"/>
                </a:lnTo>
                <a:lnTo>
                  <a:pt x="79882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4535656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20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535656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2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567799" y="6222593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38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904428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20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04428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2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936597" y="6224815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1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22944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77" y="0"/>
                </a:moveTo>
                <a:lnTo>
                  <a:pt x="12644" y="1717"/>
                </a:lnTo>
                <a:lnTo>
                  <a:pt x="6245" y="6243"/>
                </a:lnTo>
                <a:lnTo>
                  <a:pt x="1717" y="12639"/>
                </a:lnTo>
                <a:lnTo>
                  <a:pt x="0" y="19964"/>
                </a:lnTo>
                <a:lnTo>
                  <a:pt x="1717" y="27295"/>
                </a:lnTo>
                <a:lnTo>
                  <a:pt x="6245" y="33689"/>
                </a:lnTo>
                <a:lnTo>
                  <a:pt x="12644" y="38213"/>
                </a:lnTo>
                <a:lnTo>
                  <a:pt x="19977" y="39928"/>
                </a:lnTo>
                <a:lnTo>
                  <a:pt x="27309" y="38213"/>
                </a:lnTo>
                <a:lnTo>
                  <a:pt x="33708" y="33689"/>
                </a:lnTo>
                <a:lnTo>
                  <a:pt x="38236" y="27295"/>
                </a:lnTo>
                <a:lnTo>
                  <a:pt x="39954" y="19964"/>
                </a:lnTo>
                <a:lnTo>
                  <a:pt x="38236" y="12639"/>
                </a:lnTo>
                <a:lnTo>
                  <a:pt x="33708" y="6243"/>
                </a:lnTo>
                <a:lnTo>
                  <a:pt x="27309" y="1717"/>
                </a:lnTo>
                <a:lnTo>
                  <a:pt x="1997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229446" y="6202629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7" y="12639"/>
                </a:lnTo>
                <a:lnTo>
                  <a:pt x="6245" y="6243"/>
                </a:lnTo>
                <a:lnTo>
                  <a:pt x="12644" y="1717"/>
                </a:lnTo>
                <a:lnTo>
                  <a:pt x="19977" y="0"/>
                </a:lnTo>
                <a:lnTo>
                  <a:pt x="27309" y="1717"/>
                </a:lnTo>
                <a:lnTo>
                  <a:pt x="33708" y="6243"/>
                </a:lnTo>
                <a:lnTo>
                  <a:pt x="38236" y="12639"/>
                </a:lnTo>
                <a:lnTo>
                  <a:pt x="39954" y="19964"/>
                </a:lnTo>
                <a:lnTo>
                  <a:pt x="38236" y="27295"/>
                </a:lnTo>
                <a:lnTo>
                  <a:pt x="33708" y="33689"/>
                </a:lnTo>
                <a:lnTo>
                  <a:pt x="27309" y="38213"/>
                </a:lnTo>
                <a:lnTo>
                  <a:pt x="19977" y="39928"/>
                </a:lnTo>
                <a:lnTo>
                  <a:pt x="12644" y="38213"/>
                </a:lnTo>
                <a:lnTo>
                  <a:pt x="6245" y="33689"/>
                </a:lnTo>
                <a:lnTo>
                  <a:pt x="1717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170671" y="6495503"/>
            <a:ext cx="80010" cy="1494790"/>
          </a:xfrm>
          <a:custGeom>
            <a:avLst/>
            <a:gdLst/>
            <a:ahLst/>
            <a:cxnLst/>
            <a:rect l="l" t="t" r="r" b="b"/>
            <a:pathLst>
              <a:path w="80010" h="1494790">
                <a:moveTo>
                  <a:pt x="0" y="0"/>
                </a:moveTo>
                <a:lnTo>
                  <a:pt x="79857" y="218528"/>
                </a:lnTo>
                <a:lnTo>
                  <a:pt x="79857" y="149429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218359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63246" y="62128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218359" y="6438912"/>
            <a:ext cx="63500" cy="62230"/>
          </a:xfrm>
          <a:custGeom>
            <a:avLst/>
            <a:gdLst/>
            <a:ahLst/>
            <a:cxnLst/>
            <a:rect l="l" t="t" r="r" b="b"/>
            <a:pathLst>
              <a:path w="63500" h="62229">
                <a:moveTo>
                  <a:pt x="0" y="62128"/>
                </a:moveTo>
                <a:lnTo>
                  <a:pt x="6324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250528" y="6224815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1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793480" y="6887095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46"/>
                </a:moveTo>
                <a:lnTo>
                  <a:pt x="11440" y="32296"/>
                </a:lnTo>
                <a:lnTo>
                  <a:pt x="42435" y="15671"/>
                </a:lnTo>
                <a:lnTo>
                  <a:pt x="87991" y="4247"/>
                </a:lnTo>
                <a:lnTo>
                  <a:pt x="143116" y="0"/>
                </a:lnTo>
                <a:lnTo>
                  <a:pt x="198231" y="4247"/>
                </a:lnTo>
                <a:lnTo>
                  <a:pt x="243779" y="15671"/>
                </a:lnTo>
                <a:lnTo>
                  <a:pt x="274768" y="32296"/>
                </a:lnTo>
                <a:lnTo>
                  <a:pt x="286207" y="52146"/>
                </a:lnTo>
                <a:lnTo>
                  <a:pt x="274768" y="72459"/>
                </a:lnTo>
                <a:lnTo>
                  <a:pt x="243779" y="89028"/>
                </a:lnTo>
                <a:lnTo>
                  <a:pt x="198231" y="100189"/>
                </a:lnTo>
                <a:lnTo>
                  <a:pt x="143116" y="104279"/>
                </a:lnTo>
                <a:lnTo>
                  <a:pt x="87991" y="100189"/>
                </a:lnTo>
                <a:lnTo>
                  <a:pt x="42435" y="89028"/>
                </a:lnTo>
                <a:lnTo>
                  <a:pt x="11440" y="72459"/>
                </a:lnTo>
                <a:lnTo>
                  <a:pt x="0" y="5214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100137" y="6937019"/>
            <a:ext cx="691515" cy="430530"/>
          </a:xfrm>
          <a:custGeom>
            <a:avLst/>
            <a:gdLst/>
            <a:ahLst/>
            <a:cxnLst/>
            <a:rect l="l" t="t" r="r" b="b"/>
            <a:pathLst>
              <a:path w="691514" h="430529">
                <a:moveTo>
                  <a:pt x="0" y="430428"/>
                </a:moveTo>
                <a:lnTo>
                  <a:pt x="0" y="0"/>
                </a:lnTo>
                <a:lnTo>
                  <a:pt x="691121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425826" y="7095667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33"/>
                </a:moveTo>
                <a:lnTo>
                  <a:pt x="11440" y="32291"/>
                </a:lnTo>
                <a:lnTo>
                  <a:pt x="42432" y="15670"/>
                </a:lnTo>
                <a:lnTo>
                  <a:pt x="87980" y="4247"/>
                </a:lnTo>
                <a:lnTo>
                  <a:pt x="143090" y="0"/>
                </a:lnTo>
                <a:lnTo>
                  <a:pt x="198219" y="4247"/>
                </a:lnTo>
                <a:lnTo>
                  <a:pt x="243770" y="15670"/>
                </a:lnTo>
                <a:lnTo>
                  <a:pt x="274757" y="32291"/>
                </a:lnTo>
                <a:lnTo>
                  <a:pt x="286194" y="52133"/>
                </a:lnTo>
                <a:lnTo>
                  <a:pt x="274757" y="72446"/>
                </a:lnTo>
                <a:lnTo>
                  <a:pt x="243770" y="89015"/>
                </a:lnTo>
                <a:lnTo>
                  <a:pt x="198219" y="100177"/>
                </a:lnTo>
                <a:lnTo>
                  <a:pt x="143090" y="104266"/>
                </a:lnTo>
                <a:lnTo>
                  <a:pt x="87980" y="100177"/>
                </a:lnTo>
                <a:lnTo>
                  <a:pt x="42432" y="89015"/>
                </a:lnTo>
                <a:lnTo>
                  <a:pt x="11440" y="72446"/>
                </a:lnTo>
                <a:lnTo>
                  <a:pt x="0" y="52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109647" y="6989165"/>
            <a:ext cx="286385" cy="104775"/>
          </a:xfrm>
          <a:custGeom>
            <a:avLst/>
            <a:gdLst/>
            <a:ahLst/>
            <a:cxnLst/>
            <a:rect l="l" t="t" r="r" b="b"/>
            <a:pathLst>
              <a:path w="286385" h="104775">
                <a:moveTo>
                  <a:pt x="0" y="52133"/>
                </a:moveTo>
                <a:lnTo>
                  <a:pt x="11440" y="32286"/>
                </a:lnTo>
                <a:lnTo>
                  <a:pt x="42435" y="15665"/>
                </a:lnTo>
                <a:lnTo>
                  <a:pt x="87991" y="4245"/>
                </a:lnTo>
                <a:lnTo>
                  <a:pt x="143116" y="0"/>
                </a:lnTo>
                <a:lnTo>
                  <a:pt x="198237" y="4245"/>
                </a:lnTo>
                <a:lnTo>
                  <a:pt x="243784" y="15665"/>
                </a:lnTo>
                <a:lnTo>
                  <a:pt x="274770" y="32286"/>
                </a:lnTo>
                <a:lnTo>
                  <a:pt x="286207" y="52133"/>
                </a:lnTo>
                <a:lnTo>
                  <a:pt x="274770" y="72446"/>
                </a:lnTo>
                <a:lnTo>
                  <a:pt x="243784" y="89015"/>
                </a:lnTo>
                <a:lnTo>
                  <a:pt x="198237" y="100177"/>
                </a:lnTo>
                <a:lnTo>
                  <a:pt x="143116" y="104267"/>
                </a:lnTo>
                <a:lnTo>
                  <a:pt x="87991" y="100177"/>
                </a:lnTo>
                <a:lnTo>
                  <a:pt x="42435" y="89015"/>
                </a:lnTo>
                <a:lnTo>
                  <a:pt x="11440" y="72446"/>
                </a:lnTo>
                <a:lnTo>
                  <a:pt x="0" y="5213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194434" y="7039076"/>
            <a:ext cx="912494" cy="333375"/>
          </a:xfrm>
          <a:custGeom>
            <a:avLst/>
            <a:gdLst/>
            <a:ahLst/>
            <a:cxnLst/>
            <a:rect l="l" t="t" r="r" b="b"/>
            <a:pathLst>
              <a:path w="912495" h="333375">
                <a:moveTo>
                  <a:pt x="0" y="332803"/>
                </a:moveTo>
                <a:lnTo>
                  <a:pt x="0" y="0"/>
                </a:lnTo>
                <a:lnTo>
                  <a:pt x="911885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288732" y="7145578"/>
            <a:ext cx="1135380" cy="224154"/>
          </a:xfrm>
          <a:custGeom>
            <a:avLst/>
            <a:gdLst/>
            <a:ahLst/>
            <a:cxnLst/>
            <a:rect l="l" t="t" r="r" b="b"/>
            <a:pathLst>
              <a:path w="1135379" h="224154">
                <a:moveTo>
                  <a:pt x="0" y="224091"/>
                </a:moveTo>
                <a:lnTo>
                  <a:pt x="0" y="0"/>
                </a:lnTo>
                <a:lnTo>
                  <a:pt x="113485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894905" y="7401826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69" h="498475">
                <a:moveTo>
                  <a:pt x="176390" y="119811"/>
                </a:moveTo>
                <a:lnTo>
                  <a:pt x="0" y="0"/>
                </a:lnTo>
                <a:lnTo>
                  <a:pt x="0" y="278460"/>
                </a:lnTo>
                <a:lnTo>
                  <a:pt x="178600" y="49810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708060" y="7950974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67" y="775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107896" y="746617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60" h="8890">
                <a:moveTo>
                  <a:pt x="9982" y="8877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708060" y="7455090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67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109014" y="7983143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5" h="10159">
                <a:moveTo>
                  <a:pt x="6654" y="0"/>
                </a:moveTo>
                <a:lnTo>
                  <a:pt x="0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781922" y="7405154"/>
            <a:ext cx="179070" cy="498475"/>
          </a:xfrm>
          <a:custGeom>
            <a:avLst/>
            <a:gdLst/>
            <a:ahLst/>
            <a:cxnLst/>
            <a:rect l="l" t="t" r="r" b="b"/>
            <a:pathLst>
              <a:path w="179070" h="498475">
                <a:moveTo>
                  <a:pt x="176377" y="119837"/>
                </a:moveTo>
                <a:lnTo>
                  <a:pt x="0" y="0"/>
                </a:lnTo>
                <a:lnTo>
                  <a:pt x="0" y="278460"/>
                </a:lnTo>
                <a:lnTo>
                  <a:pt x="178587" y="49811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996031" y="7986471"/>
            <a:ext cx="6985" cy="10160"/>
          </a:xfrm>
          <a:custGeom>
            <a:avLst/>
            <a:gdLst/>
            <a:ahLst/>
            <a:cxnLst/>
            <a:rect l="l" t="t" r="r" b="b"/>
            <a:pathLst>
              <a:path w="6985" h="10159">
                <a:moveTo>
                  <a:pt x="6654" y="0"/>
                </a:moveTo>
                <a:lnTo>
                  <a:pt x="0" y="998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994900" y="7469517"/>
            <a:ext cx="10160" cy="8890"/>
          </a:xfrm>
          <a:custGeom>
            <a:avLst/>
            <a:gdLst/>
            <a:ahLst/>
            <a:cxnLst/>
            <a:rect l="l" t="t" r="r" b="b"/>
            <a:pathLst>
              <a:path w="10160" h="8890">
                <a:moveTo>
                  <a:pt x="9982" y="8864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5595090" y="7954288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0" y="0"/>
                </a:moveTo>
                <a:lnTo>
                  <a:pt x="6654" y="778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5595090" y="7458417"/>
            <a:ext cx="6985" cy="8890"/>
          </a:xfrm>
          <a:custGeom>
            <a:avLst/>
            <a:gdLst/>
            <a:ahLst/>
            <a:cxnLst/>
            <a:rect l="l" t="t" r="r" b="b"/>
            <a:pathLst>
              <a:path w="6985" h="8890">
                <a:moveTo>
                  <a:pt x="0" y="8877"/>
                </a:moveTo>
                <a:lnTo>
                  <a:pt x="6654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979046" y="8544470"/>
            <a:ext cx="1083945" cy="477520"/>
          </a:xfrm>
          <a:custGeom>
            <a:avLst/>
            <a:gdLst/>
            <a:ahLst/>
            <a:cxnLst/>
            <a:rect l="l" t="t" r="r" b="b"/>
            <a:pathLst>
              <a:path w="1083945" h="477520">
                <a:moveTo>
                  <a:pt x="228523" y="0"/>
                </a:moveTo>
                <a:lnTo>
                  <a:pt x="0" y="66560"/>
                </a:lnTo>
                <a:lnTo>
                  <a:pt x="0" y="272910"/>
                </a:lnTo>
                <a:lnTo>
                  <a:pt x="350558" y="477024"/>
                </a:lnTo>
                <a:lnTo>
                  <a:pt x="1083843" y="279565"/>
                </a:lnTo>
                <a:lnTo>
                  <a:pt x="1082738" y="75437"/>
                </a:lnTo>
                <a:lnTo>
                  <a:pt x="972908" y="1330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 txBox="1"/>
          <p:nvPr/>
        </p:nvSpPr>
        <p:spPr>
          <a:xfrm>
            <a:off x="1566512" y="7296530"/>
            <a:ext cx="3714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XM300C</a:t>
            </a:r>
            <a:endParaRPr sz="7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3530046" y="8024266"/>
            <a:ext cx="282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XL308</a:t>
            </a:r>
            <a:endParaRPr sz="7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5423705" y="8027554"/>
            <a:ext cx="282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XL316</a:t>
            </a:r>
            <a:endParaRPr sz="700">
              <a:latin typeface="Arial"/>
              <a:cs typeface="Arial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1386183" y="8638768"/>
            <a:ext cx="105410" cy="100965"/>
          </a:xfrm>
          <a:custGeom>
            <a:avLst/>
            <a:gdLst/>
            <a:ahLst/>
            <a:cxnLst/>
            <a:rect l="l" t="t" r="r" b="b"/>
            <a:pathLst>
              <a:path w="105409" h="100965">
                <a:moveTo>
                  <a:pt x="0" y="38823"/>
                </a:moveTo>
                <a:lnTo>
                  <a:pt x="0" y="0"/>
                </a:lnTo>
                <a:lnTo>
                  <a:pt x="105384" y="61010"/>
                </a:lnTo>
                <a:lnTo>
                  <a:pt x="105384" y="100952"/>
                </a:lnTo>
                <a:lnTo>
                  <a:pt x="0" y="38823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358446" y="8795181"/>
            <a:ext cx="390525" cy="104775"/>
          </a:xfrm>
          <a:custGeom>
            <a:avLst/>
            <a:gdLst/>
            <a:ahLst/>
            <a:cxnLst/>
            <a:rect l="l" t="t" r="r" b="b"/>
            <a:pathLst>
              <a:path w="390525" h="104775">
                <a:moveTo>
                  <a:pt x="0" y="104279"/>
                </a:moveTo>
                <a:lnTo>
                  <a:pt x="390486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358446" y="8745270"/>
            <a:ext cx="390525" cy="105410"/>
          </a:xfrm>
          <a:custGeom>
            <a:avLst/>
            <a:gdLst/>
            <a:ahLst/>
            <a:cxnLst/>
            <a:rect l="l" t="t" r="r" b="b"/>
            <a:pathLst>
              <a:path w="390525" h="105409">
                <a:moveTo>
                  <a:pt x="0" y="105384"/>
                </a:moveTo>
                <a:lnTo>
                  <a:pt x="3904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772237" y="8838438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80"/>
                </a:moveTo>
                <a:lnTo>
                  <a:pt x="25514" y="0"/>
                </a:lnTo>
                <a:lnTo>
                  <a:pt x="25514" y="24409"/>
                </a:lnTo>
                <a:lnTo>
                  <a:pt x="0" y="31076"/>
                </a:lnTo>
                <a:lnTo>
                  <a:pt x="0" y="66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358446" y="8846222"/>
            <a:ext cx="390525" cy="104775"/>
          </a:xfrm>
          <a:custGeom>
            <a:avLst/>
            <a:gdLst/>
            <a:ahLst/>
            <a:cxnLst/>
            <a:rect l="l" t="t" r="r" b="b"/>
            <a:pathLst>
              <a:path w="390525" h="104775">
                <a:moveTo>
                  <a:pt x="0" y="104292"/>
                </a:moveTo>
                <a:lnTo>
                  <a:pt x="39048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771133" y="8663178"/>
            <a:ext cx="273050" cy="97790"/>
          </a:xfrm>
          <a:custGeom>
            <a:avLst/>
            <a:gdLst/>
            <a:ahLst/>
            <a:cxnLst/>
            <a:rect l="l" t="t" r="r" b="b"/>
            <a:pathLst>
              <a:path w="273050" h="97790">
                <a:moveTo>
                  <a:pt x="173050" y="15532"/>
                </a:moveTo>
                <a:lnTo>
                  <a:pt x="95402" y="36601"/>
                </a:lnTo>
                <a:lnTo>
                  <a:pt x="95402" y="46596"/>
                </a:lnTo>
                <a:lnTo>
                  <a:pt x="0" y="72097"/>
                </a:lnTo>
                <a:lnTo>
                  <a:pt x="0" y="97624"/>
                </a:lnTo>
                <a:lnTo>
                  <a:pt x="95402" y="72097"/>
                </a:lnTo>
                <a:lnTo>
                  <a:pt x="128125" y="72097"/>
                </a:lnTo>
                <a:lnTo>
                  <a:pt x="173050" y="59893"/>
                </a:lnTo>
                <a:lnTo>
                  <a:pt x="173050" y="51015"/>
                </a:lnTo>
                <a:lnTo>
                  <a:pt x="264513" y="26631"/>
                </a:lnTo>
                <a:lnTo>
                  <a:pt x="173050" y="26631"/>
                </a:lnTo>
                <a:lnTo>
                  <a:pt x="173050" y="15532"/>
                </a:lnTo>
                <a:close/>
              </a:path>
              <a:path w="273050" h="97790">
                <a:moveTo>
                  <a:pt x="128125" y="72097"/>
                </a:moveTo>
                <a:lnTo>
                  <a:pt x="95402" y="72097"/>
                </a:lnTo>
                <a:lnTo>
                  <a:pt x="95402" y="80987"/>
                </a:lnTo>
                <a:lnTo>
                  <a:pt x="128125" y="72097"/>
                </a:lnTo>
                <a:close/>
              </a:path>
              <a:path w="273050" h="97790">
                <a:moveTo>
                  <a:pt x="272897" y="0"/>
                </a:moveTo>
                <a:lnTo>
                  <a:pt x="173050" y="26631"/>
                </a:lnTo>
                <a:lnTo>
                  <a:pt x="264513" y="26631"/>
                </a:lnTo>
                <a:lnTo>
                  <a:pt x="272897" y="24396"/>
                </a:lnTo>
                <a:lnTo>
                  <a:pt x="27289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771133" y="8663178"/>
            <a:ext cx="273050" cy="97790"/>
          </a:xfrm>
          <a:custGeom>
            <a:avLst/>
            <a:gdLst/>
            <a:ahLst/>
            <a:cxnLst/>
            <a:rect l="l" t="t" r="r" b="b"/>
            <a:pathLst>
              <a:path w="273050" h="97790">
                <a:moveTo>
                  <a:pt x="0" y="72097"/>
                </a:moveTo>
                <a:lnTo>
                  <a:pt x="95402" y="46596"/>
                </a:lnTo>
                <a:lnTo>
                  <a:pt x="95402" y="36601"/>
                </a:lnTo>
                <a:lnTo>
                  <a:pt x="173050" y="15532"/>
                </a:lnTo>
                <a:lnTo>
                  <a:pt x="173050" y="26631"/>
                </a:lnTo>
                <a:lnTo>
                  <a:pt x="272897" y="0"/>
                </a:lnTo>
                <a:lnTo>
                  <a:pt x="272897" y="24396"/>
                </a:lnTo>
                <a:lnTo>
                  <a:pt x="173050" y="51015"/>
                </a:lnTo>
                <a:lnTo>
                  <a:pt x="173050" y="59893"/>
                </a:lnTo>
                <a:lnTo>
                  <a:pt x="95402" y="80987"/>
                </a:lnTo>
                <a:lnTo>
                  <a:pt x="95402" y="72097"/>
                </a:lnTo>
                <a:lnTo>
                  <a:pt x="0" y="97624"/>
                </a:lnTo>
                <a:lnTo>
                  <a:pt x="0" y="7209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852108" y="8816263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67"/>
                </a:moveTo>
                <a:lnTo>
                  <a:pt x="25514" y="0"/>
                </a:lnTo>
                <a:lnTo>
                  <a:pt x="25514" y="24409"/>
                </a:lnTo>
                <a:lnTo>
                  <a:pt x="0" y="31064"/>
                </a:lnTo>
                <a:lnTo>
                  <a:pt x="0" y="66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016293" y="8773007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25514" y="0"/>
                </a:moveTo>
                <a:lnTo>
                  <a:pt x="0" y="6642"/>
                </a:lnTo>
                <a:lnTo>
                  <a:pt x="0" y="31051"/>
                </a:lnTo>
                <a:lnTo>
                  <a:pt x="25514" y="24396"/>
                </a:lnTo>
                <a:lnTo>
                  <a:pt x="2551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016293" y="8773007"/>
            <a:ext cx="26034" cy="31115"/>
          </a:xfrm>
          <a:custGeom>
            <a:avLst/>
            <a:gdLst/>
            <a:ahLst/>
            <a:cxnLst/>
            <a:rect l="l" t="t" r="r" b="b"/>
            <a:pathLst>
              <a:path w="26035" h="31115">
                <a:moveTo>
                  <a:pt x="0" y="6642"/>
                </a:moveTo>
                <a:lnTo>
                  <a:pt x="25514" y="0"/>
                </a:lnTo>
                <a:lnTo>
                  <a:pt x="25514" y="24396"/>
                </a:lnTo>
                <a:lnTo>
                  <a:pt x="0" y="31051"/>
                </a:lnTo>
                <a:lnTo>
                  <a:pt x="0" y="6642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344032" y="8128457"/>
            <a:ext cx="609600" cy="170180"/>
          </a:xfrm>
          <a:custGeom>
            <a:avLst/>
            <a:gdLst/>
            <a:ahLst/>
            <a:cxnLst/>
            <a:rect l="l" t="t" r="r" b="b"/>
            <a:pathLst>
              <a:path w="609600" h="170179">
                <a:moveTo>
                  <a:pt x="609028" y="14427"/>
                </a:moveTo>
                <a:lnTo>
                  <a:pt x="25501" y="169735"/>
                </a:lnTo>
                <a:lnTo>
                  <a:pt x="0" y="156425"/>
                </a:lnTo>
                <a:lnTo>
                  <a:pt x="584631" y="0"/>
                </a:lnTo>
                <a:lnTo>
                  <a:pt x="609028" y="1442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368428" y="8141779"/>
            <a:ext cx="584835" cy="601345"/>
          </a:xfrm>
          <a:custGeom>
            <a:avLst/>
            <a:gdLst/>
            <a:ahLst/>
            <a:cxnLst/>
            <a:rect l="l" t="t" r="r" b="b"/>
            <a:pathLst>
              <a:path w="584835" h="601345">
                <a:moveTo>
                  <a:pt x="584631" y="0"/>
                </a:moveTo>
                <a:lnTo>
                  <a:pt x="0" y="156413"/>
                </a:lnTo>
                <a:lnTo>
                  <a:pt x="0" y="601268"/>
                </a:lnTo>
                <a:lnTo>
                  <a:pt x="584631" y="444842"/>
                </a:lnTo>
                <a:lnTo>
                  <a:pt x="584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368428" y="8141779"/>
            <a:ext cx="584835" cy="601345"/>
          </a:xfrm>
          <a:custGeom>
            <a:avLst/>
            <a:gdLst/>
            <a:ahLst/>
            <a:cxnLst/>
            <a:rect l="l" t="t" r="r" b="b"/>
            <a:pathLst>
              <a:path w="584835" h="601345">
                <a:moveTo>
                  <a:pt x="0" y="601268"/>
                </a:moveTo>
                <a:lnTo>
                  <a:pt x="0" y="156413"/>
                </a:lnTo>
                <a:lnTo>
                  <a:pt x="584631" y="0"/>
                </a:lnTo>
                <a:lnTo>
                  <a:pt x="584631" y="444842"/>
                </a:lnTo>
                <a:lnTo>
                  <a:pt x="0" y="6012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356782" y="8284882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047"/>
                </a:lnTo>
              </a:path>
            </a:pathLst>
          </a:custGeom>
          <a:ln w="2550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344032" y="8284882"/>
            <a:ext cx="26034" cy="457200"/>
          </a:xfrm>
          <a:custGeom>
            <a:avLst/>
            <a:gdLst/>
            <a:ahLst/>
            <a:cxnLst/>
            <a:rect l="l" t="t" r="r" b="b"/>
            <a:pathLst>
              <a:path w="26034" h="457200">
                <a:moveTo>
                  <a:pt x="25501" y="13309"/>
                </a:moveTo>
                <a:lnTo>
                  <a:pt x="25501" y="457047"/>
                </a:lnTo>
                <a:lnTo>
                  <a:pt x="0" y="444855"/>
                </a:lnTo>
                <a:lnTo>
                  <a:pt x="0" y="0"/>
                </a:lnTo>
                <a:lnTo>
                  <a:pt x="25501" y="1330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225325" y="8340369"/>
            <a:ext cx="0" cy="215265"/>
          </a:xfrm>
          <a:custGeom>
            <a:avLst/>
            <a:gdLst/>
            <a:ahLst/>
            <a:cxnLst/>
            <a:rect l="l" t="t" r="r" b="b"/>
            <a:pathLst>
              <a:path w="0" h="215265">
                <a:moveTo>
                  <a:pt x="0" y="215201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407265" y="8207438"/>
            <a:ext cx="513080" cy="471170"/>
          </a:xfrm>
          <a:custGeom>
            <a:avLst/>
            <a:gdLst/>
            <a:ahLst/>
            <a:cxnLst/>
            <a:rect l="l" t="t" r="r" b="b"/>
            <a:pathLst>
              <a:path w="513080" h="471170">
                <a:moveTo>
                  <a:pt x="78752" y="469048"/>
                </a:moveTo>
                <a:lnTo>
                  <a:pt x="29249" y="461835"/>
                </a:lnTo>
                <a:lnTo>
                  <a:pt x="8864" y="418007"/>
                </a:lnTo>
                <a:lnTo>
                  <a:pt x="3739" y="376271"/>
                </a:lnTo>
                <a:lnTo>
                  <a:pt x="138" y="329403"/>
                </a:lnTo>
                <a:lnTo>
                  <a:pt x="0" y="302640"/>
                </a:lnTo>
                <a:lnTo>
                  <a:pt x="1385" y="265719"/>
                </a:lnTo>
                <a:lnTo>
                  <a:pt x="7479" y="198117"/>
                </a:lnTo>
                <a:lnTo>
                  <a:pt x="14325" y="156850"/>
                </a:lnTo>
                <a:lnTo>
                  <a:pt x="51453" y="109882"/>
                </a:lnTo>
                <a:lnTo>
                  <a:pt x="140725" y="75983"/>
                </a:lnTo>
                <a:lnTo>
                  <a:pt x="179295" y="63174"/>
                </a:lnTo>
                <a:lnTo>
                  <a:pt x="250710" y="43052"/>
                </a:lnTo>
                <a:lnTo>
                  <a:pt x="309731" y="28216"/>
                </a:lnTo>
                <a:lnTo>
                  <a:pt x="369268" y="15042"/>
                </a:lnTo>
                <a:lnTo>
                  <a:pt x="415284" y="5612"/>
                </a:lnTo>
                <a:lnTo>
                  <a:pt x="460874" y="0"/>
                </a:lnTo>
                <a:lnTo>
                  <a:pt x="482698" y="9224"/>
                </a:lnTo>
                <a:lnTo>
                  <a:pt x="502526" y="53047"/>
                </a:lnTo>
                <a:lnTo>
                  <a:pt x="508304" y="96078"/>
                </a:lnTo>
                <a:lnTo>
                  <a:pt x="512365" y="144298"/>
                </a:lnTo>
                <a:lnTo>
                  <a:pt x="512521" y="171741"/>
                </a:lnTo>
                <a:lnTo>
                  <a:pt x="510959" y="208315"/>
                </a:lnTo>
                <a:lnTo>
                  <a:pt x="504088" y="274390"/>
                </a:lnTo>
                <a:lnTo>
                  <a:pt x="497240" y="314206"/>
                </a:lnTo>
                <a:lnTo>
                  <a:pt x="460874" y="361039"/>
                </a:lnTo>
                <a:lnTo>
                  <a:pt x="368489" y="395103"/>
                </a:lnTo>
                <a:lnTo>
                  <a:pt x="327672" y="408038"/>
                </a:lnTo>
                <a:lnTo>
                  <a:pt x="250710" y="429107"/>
                </a:lnTo>
                <a:lnTo>
                  <a:pt x="195761" y="443304"/>
                </a:lnTo>
                <a:lnTo>
                  <a:pt x="139771" y="456150"/>
                </a:lnTo>
                <a:lnTo>
                  <a:pt x="96261" y="465460"/>
                </a:lnTo>
                <a:lnTo>
                  <a:pt x="78752" y="46904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346241" y="8999295"/>
            <a:ext cx="304165" cy="234315"/>
          </a:xfrm>
          <a:custGeom>
            <a:avLst/>
            <a:gdLst/>
            <a:ahLst/>
            <a:cxnLst/>
            <a:rect l="l" t="t" r="r" b="b"/>
            <a:pathLst>
              <a:path w="304164" h="234315">
                <a:moveTo>
                  <a:pt x="0" y="0"/>
                </a:moveTo>
                <a:lnTo>
                  <a:pt x="0" y="63245"/>
                </a:lnTo>
                <a:lnTo>
                  <a:pt x="303974" y="234086"/>
                </a:lnTo>
                <a:lnTo>
                  <a:pt x="303974" y="18750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650216" y="8978239"/>
            <a:ext cx="772160" cy="254635"/>
          </a:xfrm>
          <a:custGeom>
            <a:avLst/>
            <a:gdLst/>
            <a:ahLst/>
            <a:cxnLst/>
            <a:rect l="l" t="t" r="r" b="b"/>
            <a:pathLst>
              <a:path w="772160" h="254634">
                <a:moveTo>
                  <a:pt x="772109" y="0"/>
                </a:moveTo>
                <a:lnTo>
                  <a:pt x="0" y="208559"/>
                </a:lnTo>
                <a:lnTo>
                  <a:pt x="0" y="254025"/>
                </a:lnTo>
                <a:lnTo>
                  <a:pt x="772109" y="45466"/>
                </a:lnTo>
                <a:lnTo>
                  <a:pt x="7721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346241" y="8999295"/>
            <a:ext cx="304165" cy="234315"/>
          </a:xfrm>
          <a:custGeom>
            <a:avLst/>
            <a:gdLst/>
            <a:ahLst/>
            <a:cxnLst/>
            <a:rect l="l" t="t" r="r" b="b"/>
            <a:pathLst>
              <a:path w="304164" h="234315">
                <a:moveTo>
                  <a:pt x="303974" y="234086"/>
                </a:moveTo>
                <a:lnTo>
                  <a:pt x="0" y="63245"/>
                </a:lnTo>
                <a:lnTo>
                  <a:pt x="0" y="0"/>
                </a:lnTo>
                <a:lnTo>
                  <a:pt x="303974" y="187502"/>
                </a:lnTo>
                <a:lnTo>
                  <a:pt x="303974" y="23408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650216" y="8978239"/>
            <a:ext cx="772160" cy="254635"/>
          </a:xfrm>
          <a:custGeom>
            <a:avLst/>
            <a:gdLst/>
            <a:ahLst/>
            <a:cxnLst/>
            <a:rect l="l" t="t" r="r" b="b"/>
            <a:pathLst>
              <a:path w="772160" h="254634">
                <a:moveTo>
                  <a:pt x="772109" y="45466"/>
                </a:moveTo>
                <a:lnTo>
                  <a:pt x="0" y="254025"/>
                </a:lnTo>
                <a:lnTo>
                  <a:pt x="0" y="208559"/>
                </a:lnTo>
                <a:lnTo>
                  <a:pt x="772109" y="0"/>
                </a:lnTo>
                <a:lnTo>
                  <a:pt x="772109" y="45466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346241" y="8799626"/>
            <a:ext cx="1076325" cy="387350"/>
          </a:xfrm>
          <a:custGeom>
            <a:avLst/>
            <a:gdLst/>
            <a:ahLst/>
            <a:cxnLst/>
            <a:rect l="l" t="t" r="r" b="b"/>
            <a:pathLst>
              <a:path w="1076325" h="387350">
                <a:moveTo>
                  <a:pt x="787641" y="0"/>
                </a:moveTo>
                <a:lnTo>
                  <a:pt x="0" y="199669"/>
                </a:lnTo>
                <a:lnTo>
                  <a:pt x="302856" y="387172"/>
                </a:lnTo>
                <a:lnTo>
                  <a:pt x="1076083" y="177495"/>
                </a:lnTo>
                <a:lnTo>
                  <a:pt x="787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346241" y="8799626"/>
            <a:ext cx="1076325" cy="387350"/>
          </a:xfrm>
          <a:custGeom>
            <a:avLst/>
            <a:gdLst/>
            <a:ahLst/>
            <a:cxnLst/>
            <a:rect l="l" t="t" r="r" b="b"/>
            <a:pathLst>
              <a:path w="1076325" h="387350">
                <a:moveTo>
                  <a:pt x="302856" y="387172"/>
                </a:moveTo>
                <a:lnTo>
                  <a:pt x="0" y="199669"/>
                </a:lnTo>
                <a:lnTo>
                  <a:pt x="787641" y="0"/>
                </a:lnTo>
                <a:lnTo>
                  <a:pt x="1076083" y="177495"/>
                </a:lnTo>
                <a:lnTo>
                  <a:pt x="302856" y="38717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997434" y="8882824"/>
            <a:ext cx="219075" cy="134620"/>
          </a:xfrm>
          <a:custGeom>
            <a:avLst/>
            <a:gdLst/>
            <a:ahLst/>
            <a:cxnLst/>
            <a:rect l="l" t="t" r="r" b="b"/>
            <a:pathLst>
              <a:path w="219075" h="134620">
                <a:moveTo>
                  <a:pt x="218541" y="134239"/>
                </a:moveTo>
                <a:lnTo>
                  <a:pt x="0" y="0"/>
                </a:lnTo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990779" y="8917228"/>
            <a:ext cx="118745" cy="71120"/>
          </a:xfrm>
          <a:custGeom>
            <a:avLst/>
            <a:gdLst/>
            <a:ahLst/>
            <a:cxnLst/>
            <a:rect l="l" t="t" r="r" b="b"/>
            <a:pathLst>
              <a:path w="118744" h="71120">
                <a:moveTo>
                  <a:pt x="38823" y="0"/>
                </a:moveTo>
                <a:lnTo>
                  <a:pt x="5549" y="8877"/>
                </a:lnTo>
                <a:lnTo>
                  <a:pt x="51028" y="36601"/>
                </a:lnTo>
                <a:lnTo>
                  <a:pt x="0" y="51015"/>
                </a:lnTo>
                <a:lnTo>
                  <a:pt x="35496" y="70980"/>
                </a:lnTo>
                <a:lnTo>
                  <a:pt x="118706" y="48793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014071" y="886508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81" y="28841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63995" y="885399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69" y="28829"/>
                </a:lnTo>
                <a:lnTo>
                  <a:pt x="70993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113918" y="883843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67"/>
                </a:lnTo>
                <a:lnTo>
                  <a:pt x="71005" y="18884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059562" y="889502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108368" y="888282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157175" y="886730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34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2107264" y="892387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2158292" y="891054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67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2208216" y="889502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2154965" y="895271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2205993" y="893829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2200456" y="8967139"/>
            <a:ext cx="125730" cy="43815"/>
          </a:xfrm>
          <a:custGeom>
            <a:avLst/>
            <a:gdLst/>
            <a:ahLst/>
            <a:cxnLst/>
            <a:rect l="l" t="t" r="r" b="b"/>
            <a:pathLst>
              <a:path w="125730" h="43815">
                <a:moveTo>
                  <a:pt x="92074" y="0"/>
                </a:moveTo>
                <a:lnTo>
                  <a:pt x="0" y="25514"/>
                </a:lnTo>
                <a:lnTo>
                  <a:pt x="32169" y="43256"/>
                </a:lnTo>
                <a:lnTo>
                  <a:pt x="125348" y="18859"/>
                </a:lnTo>
                <a:lnTo>
                  <a:pt x="92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2259244" y="8922765"/>
            <a:ext cx="120014" cy="59055"/>
          </a:xfrm>
          <a:custGeom>
            <a:avLst/>
            <a:gdLst/>
            <a:ahLst/>
            <a:cxnLst/>
            <a:rect l="l" t="t" r="r" b="b"/>
            <a:pathLst>
              <a:path w="120014" h="59054">
                <a:moveTo>
                  <a:pt x="39941" y="0"/>
                </a:moveTo>
                <a:lnTo>
                  <a:pt x="0" y="11099"/>
                </a:lnTo>
                <a:lnTo>
                  <a:pt x="82092" y="58800"/>
                </a:lnTo>
                <a:lnTo>
                  <a:pt x="119811" y="47701"/>
                </a:lnTo>
                <a:lnTo>
                  <a:pt x="3994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2029603" y="898820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94"/>
                </a:lnTo>
                <a:lnTo>
                  <a:pt x="32181" y="28854"/>
                </a:lnTo>
                <a:lnTo>
                  <a:pt x="71005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2086181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918668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81" y="28816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974142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806629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863208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695695" y="907808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29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751168" y="906364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56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2072872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128346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017411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741173" y="91080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629134" y="913575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685700" y="912356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797752" y="9049232"/>
            <a:ext cx="236854" cy="74930"/>
          </a:xfrm>
          <a:custGeom>
            <a:avLst/>
            <a:gdLst/>
            <a:ahLst/>
            <a:cxnLst/>
            <a:rect l="l" t="t" r="r" b="b"/>
            <a:pathLst>
              <a:path w="236855" h="74929">
                <a:moveTo>
                  <a:pt x="203022" y="0"/>
                </a:moveTo>
                <a:lnTo>
                  <a:pt x="0" y="54355"/>
                </a:lnTo>
                <a:lnTo>
                  <a:pt x="32169" y="74333"/>
                </a:lnTo>
                <a:lnTo>
                  <a:pt x="236296" y="18846"/>
                </a:lnTo>
                <a:lnTo>
                  <a:pt x="2030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879845" y="898820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937528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16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764478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822161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650216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707899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534836" y="907696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592520" y="906364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823266" y="895937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878740" y="8943835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54"/>
                </a:lnTo>
                <a:lnTo>
                  <a:pt x="70993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711227" y="898932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766688" y="8973807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16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600292" y="901818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69" y="28816"/>
                </a:lnTo>
                <a:lnTo>
                  <a:pt x="70993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655753" y="9003741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1005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88240" y="9048114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69" y="28854"/>
                </a:lnTo>
                <a:lnTo>
                  <a:pt x="70993" y="18872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543714" y="903370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69" y="28841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774460" y="89294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831026" y="891500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663513" y="895937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82"/>
                </a:lnTo>
                <a:lnTo>
                  <a:pt x="32181" y="28829"/>
                </a:lnTo>
                <a:lnTo>
                  <a:pt x="71005" y="18859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720091" y="894495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36" y="0"/>
                </a:moveTo>
                <a:lnTo>
                  <a:pt x="0" y="9969"/>
                </a:lnTo>
                <a:lnTo>
                  <a:pt x="32181" y="28854"/>
                </a:lnTo>
                <a:lnTo>
                  <a:pt x="71005" y="18846"/>
                </a:lnTo>
                <a:lnTo>
                  <a:pt x="388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551486" y="8989326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69"/>
                </a:lnTo>
                <a:lnTo>
                  <a:pt x="32156" y="28854"/>
                </a:lnTo>
                <a:lnTo>
                  <a:pt x="70993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608052" y="8974899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72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440539" y="9019272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69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1497117" y="9004858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82"/>
                </a:lnTo>
                <a:lnTo>
                  <a:pt x="32181" y="28841"/>
                </a:lnTo>
                <a:lnTo>
                  <a:pt x="71005" y="18846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583643" y="9092488"/>
            <a:ext cx="128905" cy="43815"/>
          </a:xfrm>
          <a:custGeom>
            <a:avLst/>
            <a:gdLst/>
            <a:ahLst/>
            <a:cxnLst/>
            <a:rect l="l" t="t" r="r" b="b"/>
            <a:pathLst>
              <a:path w="128905" h="43815">
                <a:moveTo>
                  <a:pt x="95415" y="0"/>
                </a:moveTo>
                <a:lnTo>
                  <a:pt x="0" y="24409"/>
                </a:lnTo>
                <a:lnTo>
                  <a:pt x="32181" y="43268"/>
                </a:lnTo>
                <a:lnTo>
                  <a:pt x="128689" y="19977"/>
                </a:lnTo>
                <a:lnTo>
                  <a:pt x="954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934201" y="8929420"/>
            <a:ext cx="71120" cy="29209"/>
          </a:xfrm>
          <a:custGeom>
            <a:avLst/>
            <a:gdLst/>
            <a:ahLst/>
            <a:cxnLst/>
            <a:rect l="l" t="t" r="r" b="b"/>
            <a:pathLst>
              <a:path w="71119" h="29209">
                <a:moveTo>
                  <a:pt x="38823" y="0"/>
                </a:moveTo>
                <a:lnTo>
                  <a:pt x="0" y="9994"/>
                </a:lnTo>
                <a:lnTo>
                  <a:pt x="32181" y="28841"/>
                </a:lnTo>
                <a:lnTo>
                  <a:pt x="71005" y="18859"/>
                </a:lnTo>
                <a:lnTo>
                  <a:pt x="388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890944" y="8887256"/>
            <a:ext cx="120014" cy="42545"/>
          </a:xfrm>
          <a:custGeom>
            <a:avLst/>
            <a:gdLst/>
            <a:ahLst/>
            <a:cxnLst/>
            <a:rect l="l" t="t" r="r" b="b"/>
            <a:pathLst>
              <a:path w="120014" h="42545">
                <a:moveTo>
                  <a:pt x="87629" y="0"/>
                </a:moveTo>
                <a:lnTo>
                  <a:pt x="0" y="23291"/>
                </a:lnTo>
                <a:lnTo>
                  <a:pt x="32169" y="42163"/>
                </a:lnTo>
                <a:lnTo>
                  <a:pt x="119811" y="18872"/>
                </a:lnTo>
                <a:lnTo>
                  <a:pt x="87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629134" y="8920543"/>
            <a:ext cx="115570" cy="39370"/>
          </a:xfrm>
          <a:custGeom>
            <a:avLst/>
            <a:gdLst/>
            <a:ahLst/>
            <a:cxnLst/>
            <a:rect l="l" t="t" r="r" b="b"/>
            <a:pathLst>
              <a:path w="115569" h="39370">
                <a:moveTo>
                  <a:pt x="90957" y="0"/>
                </a:moveTo>
                <a:lnTo>
                  <a:pt x="0" y="23291"/>
                </a:lnTo>
                <a:lnTo>
                  <a:pt x="25514" y="38836"/>
                </a:lnTo>
                <a:lnTo>
                  <a:pt x="115366" y="14414"/>
                </a:lnTo>
                <a:lnTo>
                  <a:pt x="909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979046" y="8611031"/>
            <a:ext cx="351155" cy="410845"/>
          </a:xfrm>
          <a:custGeom>
            <a:avLst/>
            <a:gdLst/>
            <a:ahLst/>
            <a:cxnLst/>
            <a:rect l="l" t="t" r="r" b="b"/>
            <a:pathLst>
              <a:path w="351155" h="410845">
                <a:moveTo>
                  <a:pt x="0" y="0"/>
                </a:moveTo>
                <a:lnTo>
                  <a:pt x="350558" y="204114"/>
                </a:lnTo>
                <a:lnTo>
                  <a:pt x="350558" y="41046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980164" y="8612149"/>
            <a:ext cx="1082040" cy="203200"/>
          </a:xfrm>
          <a:custGeom>
            <a:avLst/>
            <a:gdLst/>
            <a:ahLst/>
            <a:cxnLst/>
            <a:rect l="l" t="t" r="r" b="b"/>
            <a:pathLst>
              <a:path w="1082039" h="203200">
                <a:moveTo>
                  <a:pt x="0" y="0"/>
                </a:moveTo>
                <a:lnTo>
                  <a:pt x="349440" y="202996"/>
                </a:lnTo>
                <a:lnTo>
                  <a:pt x="1081620" y="7759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224220" y="8170621"/>
            <a:ext cx="547370" cy="170180"/>
          </a:xfrm>
          <a:custGeom>
            <a:avLst/>
            <a:gdLst/>
            <a:ahLst/>
            <a:cxnLst/>
            <a:rect l="l" t="t" r="r" b="b"/>
            <a:pathLst>
              <a:path w="547369" h="170179">
                <a:moveTo>
                  <a:pt x="546912" y="0"/>
                </a:moveTo>
                <a:lnTo>
                  <a:pt x="119811" y="114261"/>
                </a:lnTo>
                <a:lnTo>
                  <a:pt x="0" y="1697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123268" y="8126247"/>
            <a:ext cx="829944" cy="614045"/>
          </a:xfrm>
          <a:custGeom>
            <a:avLst/>
            <a:gdLst/>
            <a:ahLst/>
            <a:cxnLst/>
            <a:rect l="l" t="t" r="r" b="b"/>
            <a:pathLst>
              <a:path w="829944" h="614045">
                <a:moveTo>
                  <a:pt x="575754" y="0"/>
                </a:moveTo>
                <a:lnTo>
                  <a:pt x="646747" y="44373"/>
                </a:lnTo>
                <a:lnTo>
                  <a:pt x="803173" y="0"/>
                </a:lnTo>
                <a:lnTo>
                  <a:pt x="829792" y="14427"/>
                </a:lnTo>
                <a:lnTo>
                  <a:pt x="829792" y="461492"/>
                </a:lnTo>
                <a:lnTo>
                  <a:pt x="247383" y="613473"/>
                </a:lnTo>
                <a:lnTo>
                  <a:pt x="220764" y="604596"/>
                </a:lnTo>
                <a:lnTo>
                  <a:pt x="102057" y="428205"/>
                </a:lnTo>
                <a:lnTo>
                  <a:pt x="0" y="367195"/>
                </a:lnTo>
                <a:lnTo>
                  <a:pt x="0" y="154203"/>
                </a:lnTo>
                <a:lnTo>
                  <a:pt x="575754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491568" y="8642082"/>
            <a:ext cx="360045" cy="97790"/>
          </a:xfrm>
          <a:custGeom>
            <a:avLst/>
            <a:gdLst/>
            <a:ahLst/>
            <a:cxnLst/>
            <a:rect l="l" t="t" r="r" b="b"/>
            <a:pathLst>
              <a:path w="360044" h="97790">
                <a:moveTo>
                  <a:pt x="359435" y="0"/>
                </a:moveTo>
                <a:lnTo>
                  <a:pt x="1117" y="97637"/>
                </a:lnTo>
                <a:lnTo>
                  <a:pt x="0" y="6990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124373" y="8280450"/>
            <a:ext cx="100330" cy="60325"/>
          </a:xfrm>
          <a:custGeom>
            <a:avLst/>
            <a:gdLst/>
            <a:ahLst/>
            <a:cxnLst/>
            <a:rect l="l" t="t" r="r" b="b"/>
            <a:pathLst>
              <a:path w="100330" h="60325">
                <a:moveTo>
                  <a:pt x="99847" y="59918"/>
                </a:moveTo>
                <a:lnTo>
                  <a:pt x="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345137" y="8797404"/>
            <a:ext cx="1077595" cy="434975"/>
          </a:xfrm>
          <a:custGeom>
            <a:avLst/>
            <a:gdLst/>
            <a:ahLst/>
            <a:cxnLst/>
            <a:rect l="l" t="t" r="r" b="b"/>
            <a:pathLst>
              <a:path w="1077595" h="434975">
                <a:moveTo>
                  <a:pt x="0" y="203009"/>
                </a:moveTo>
                <a:lnTo>
                  <a:pt x="0" y="265137"/>
                </a:lnTo>
                <a:lnTo>
                  <a:pt x="301739" y="434860"/>
                </a:lnTo>
                <a:lnTo>
                  <a:pt x="1077188" y="226301"/>
                </a:lnTo>
                <a:lnTo>
                  <a:pt x="1077188" y="177495"/>
                </a:lnTo>
                <a:lnTo>
                  <a:pt x="788746" y="0"/>
                </a:lnTo>
                <a:lnTo>
                  <a:pt x="0" y="20300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849898" y="8615476"/>
            <a:ext cx="0" cy="26670"/>
          </a:xfrm>
          <a:custGeom>
            <a:avLst/>
            <a:gdLst/>
            <a:ahLst/>
            <a:cxnLst/>
            <a:rect l="l" t="t" r="r" b="b"/>
            <a:pathLst>
              <a:path w="0" h="26670">
                <a:moveTo>
                  <a:pt x="-6985" y="13303"/>
                </a:moveTo>
                <a:lnTo>
                  <a:pt x="6985" y="13303"/>
                </a:lnTo>
              </a:path>
            </a:pathLst>
          </a:custGeom>
          <a:ln w="2660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3401876" y="7986471"/>
            <a:ext cx="0" cy="338455"/>
          </a:xfrm>
          <a:custGeom>
            <a:avLst/>
            <a:gdLst/>
            <a:ahLst/>
            <a:cxnLst/>
            <a:rect l="l" t="t" r="r" b="b"/>
            <a:pathLst>
              <a:path w="0" h="338454">
                <a:moveTo>
                  <a:pt x="0" y="0"/>
                </a:moveTo>
                <a:lnTo>
                  <a:pt x="0" y="338353"/>
                </a:lnTo>
              </a:path>
            </a:pathLst>
          </a:custGeom>
          <a:ln w="1397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515977" y="7287577"/>
            <a:ext cx="0" cy="887730"/>
          </a:xfrm>
          <a:custGeom>
            <a:avLst/>
            <a:gdLst/>
            <a:ahLst/>
            <a:cxnLst/>
            <a:rect l="l" t="t" r="r" b="b"/>
            <a:pathLst>
              <a:path w="0" h="887729">
                <a:moveTo>
                  <a:pt x="0" y="0"/>
                </a:moveTo>
                <a:lnTo>
                  <a:pt x="0" y="887488"/>
                </a:lnTo>
              </a:path>
            </a:pathLst>
          </a:custGeom>
          <a:ln w="1397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828816" y="6999147"/>
            <a:ext cx="3464560" cy="1325880"/>
          </a:xfrm>
          <a:custGeom>
            <a:avLst/>
            <a:gdLst/>
            <a:ahLst/>
            <a:cxnLst/>
            <a:rect l="l" t="t" r="r" b="b"/>
            <a:pathLst>
              <a:path w="3464560" h="1325879">
                <a:moveTo>
                  <a:pt x="3464496" y="992860"/>
                </a:moveTo>
                <a:lnTo>
                  <a:pt x="3464496" y="1325676"/>
                </a:lnTo>
                <a:lnTo>
                  <a:pt x="724408" y="1325676"/>
                </a:lnTo>
                <a:lnTo>
                  <a:pt x="724408" y="0"/>
                </a:lnTo>
                <a:lnTo>
                  <a:pt x="0" y="0"/>
                </a:lnTo>
              </a:path>
            </a:pathLst>
          </a:custGeom>
          <a:ln w="13969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381912" y="830596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964" y="0"/>
                </a:moveTo>
                <a:lnTo>
                  <a:pt x="12633" y="1717"/>
                </a:lnTo>
                <a:lnTo>
                  <a:pt x="6238" y="6243"/>
                </a:lnTo>
                <a:lnTo>
                  <a:pt x="1715" y="12639"/>
                </a:lnTo>
                <a:lnTo>
                  <a:pt x="0" y="19964"/>
                </a:lnTo>
                <a:lnTo>
                  <a:pt x="1715" y="27295"/>
                </a:lnTo>
                <a:lnTo>
                  <a:pt x="6238" y="33689"/>
                </a:lnTo>
                <a:lnTo>
                  <a:pt x="12633" y="38213"/>
                </a:lnTo>
                <a:lnTo>
                  <a:pt x="19964" y="39928"/>
                </a:lnTo>
                <a:lnTo>
                  <a:pt x="27295" y="38213"/>
                </a:lnTo>
                <a:lnTo>
                  <a:pt x="33689" y="33689"/>
                </a:lnTo>
                <a:lnTo>
                  <a:pt x="38213" y="27295"/>
                </a:lnTo>
                <a:lnTo>
                  <a:pt x="39928" y="19964"/>
                </a:lnTo>
                <a:lnTo>
                  <a:pt x="38213" y="12639"/>
                </a:lnTo>
                <a:lnTo>
                  <a:pt x="33689" y="6243"/>
                </a:lnTo>
                <a:lnTo>
                  <a:pt x="27295" y="1717"/>
                </a:lnTo>
                <a:lnTo>
                  <a:pt x="19964" y="0"/>
                </a:lnTo>
                <a:close/>
              </a:path>
            </a:pathLst>
          </a:custGeom>
          <a:solidFill>
            <a:srgbClr val="7CC3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3381912" y="830596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19964"/>
                </a:moveTo>
                <a:lnTo>
                  <a:pt x="1715" y="12639"/>
                </a:lnTo>
                <a:lnTo>
                  <a:pt x="6238" y="6243"/>
                </a:lnTo>
                <a:lnTo>
                  <a:pt x="12633" y="1717"/>
                </a:lnTo>
                <a:lnTo>
                  <a:pt x="19964" y="0"/>
                </a:lnTo>
                <a:lnTo>
                  <a:pt x="27295" y="1717"/>
                </a:lnTo>
                <a:lnTo>
                  <a:pt x="33689" y="6243"/>
                </a:lnTo>
                <a:lnTo>
                  <a:pt x="38213" y="12639"/>
                </a:lnTo>
                <a:lnTo>
                  <a:pt x="39928" y="19964"/>
                </a:lnTo>
                <a:lnTo>
                  <a:pt x="38213" y="27295"/>
                </a:lnTo>
                <a:lnTo>
                  <a:pt x="33689" y="33689"/>
                </a:lnTo>
                <a:lnTo>
                  <a:pt x="27295" y="38213"/>
                </a:lnTo>
                <a:lnTo>
                  <a:pt x="19964" y="39928"/>
                </a:lnTo>
                <a:lnTo>
                  <a:pt x="12633" y="38213"/>
                </a:lnTo>
                <a:lnTo>
                  <a:pt x="6238" y="33689"/>
                </a:lnTo>
                <a:lnTo>
                  <a:pt x="1715" y="27295"/>
                </a:lnTo>
                <a:lnTo>
                  <a:pt x="0" y="19964"/>
                </a:lnTo>
                <a:close/>
              </a:path>
            </a:pathLst>
          </a:custGeom>
          <a:ln w="7620">
            <a:solidFill>
              <a:srgbClr val="7CC3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216447" y="7632585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4" h="0">
                <a:moveTo>
                  <a:pt x="0" y="0"/>
                </a:moveTo>
                <a:lnTo>
                  <a:pt x="156425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274385" y="7694714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55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242343" y="766363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648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296330" y="7304227"/>
            <a:ext cx="0" cy="327660"/>
          </a:xfrm>
          <a:custGeom>
            <a:avLst/>
            <a:gdLst/>
            <a:ahLst/>
            <a:cxnLst/>
            <a:rect l="l" t="t" r="r" b="b"/>
            <a:pathLst>
              <a:path w="0" h="327659">
                <a:moveTo>
                  <a:pt x="0" y="0"/>
                </a:moveTo>
                <a:lnTo>
                  <a:pt x="0" y="32724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642443" y="7082345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04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36"/>
                </a:lnTo>
                <a:lnTo>
                  <a:pt x="0" y="1104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642443" y="7047966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092"/>
                </a:moveTo>
                <a:lnTo>
                  <a:pt x="33274" y="0"/>
                </a:lnTo>
                <a:lnTo>
                  <a:pt x="33274" y="15519"/>
                </a:lnTo>
                <a:lnTo>
                  <a:pt x="0" y="1662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642443" y="7026884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092"/>
                </a:moveTo>
                <a:lnTo>
                  <a:pt x="33274" y="0"/>
                </a:lnTo>
                <a:lnTo>
                  <a:pt x="33274" y="15519"/>
                </a:lnTo>
                <a:lnTo>
                  <a:pt x="0" y="16624"/>
                </a:lnTo>
                <a:lnTo>
                  <a:pt x="0" y="10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642443" y="7002474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17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36"/>
                </a:lnTo>
                <a:lnTo>
                  <a:pt x="0" y="1117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642443" y="6961416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0" y="1117"/>
                </a:moveTo>
                <a:lnTo>
                  <a:pt x="33274" y="0"/>
                </a:lnTo>
                <a:lnTo>
                  <a:pt x="33274" y="15532"/>
                </a:lnTo>
                <a:lnTo>
                  <a:pt x="0" y="16649"/>
                </a:lnTo>
                <a:lnTo>
                  <a:pt x="0" y="111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299175" y="7170610"/>
            <a:ext cx="472440" cy="66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298540" y="6838289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69" h="32384">
                <a:moveTo>
                  <a:pt x="0" y="32169"/>
                </a:moveTo>
                <a:lnTo>
                  <a:pt x="0" y="7759"/>
                </a:lnTo>
                <a:lnTo>
                  <a:pt x="292874" y="0"/>
                </a:lnTo>
                <a:lnTo>
                  <a:pt x="292874" y="21081"/>
                </a:lnTo>
                <a:lnTo>
                  <a:pt x="0" y="3216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327395" y="6963638"/>
            <a:ext cx="243204" cy="152400"/>
          </a:xfrm>
          <a:custGeom>
            <a:avLst/>
            <a:gdLst/>
            <a:ahLst/>
            <a:cxnLst/>
            <a:rect l="l" t="t" r="r" b="b"/>
            <a:pathLst>
              <a:path w="243205" h="152400">
                <a:moveTo>
                  <a:pt x="0" y="151993"/>
                </a:moveTo>
                <a:lnTo>
                  <a:pt x="0" y="8877"/>
                </a:lnTo>
                <a:lnTo>
                  <a:pt x="242938" y="0"/>
                </a:lnTo>
                <a:lnTo>
                  <a:pt x="242938" y="140893"/>
                </a:lnTo>
                <a:lnTo>
                  <a:pt x="0" y="151993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754483" y="6908177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68"/>
                </a:moveTo>
                <a:lnTo>
                  <a:pt x="0" y="0"/>
                </a:lnTo>
                <a:lnTo>
                  <a:pt x="56591" y="0"/>
                </a:lnTo>
                <a:lnTo>
                  <a:pt x="56591" y="217423"/>
                </a:lnTo>
                <a:lnTo>
                  <a:pt x="0" y="22186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314072" y="6908177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15"/>
                </a:moveTo>
                <a:lnTo>
                  <a:pt x="0" y="9982"/>
                </a:lnTo>
                <a:lnTo>
                  <a:pt x="421551" y="0"/>
                </a:lnTo>
                <a:lnTo>
                  <a:pt x="421551" y="222986"/>
                </a:lnTo>
                <a:lnTo>
                  <a:pt x="0" y="24071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300763" y="6891540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309"/>
                </a:lnTo>
                <a:lnTo>
                  <a:pt x="510311" y="0"/>
                </a:lnTo>
                <a:lnTo>
                  <a:pt x="510311" y="249593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218670" y="6761746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5" h="521970">
                <a:moveTo>
                  <a:pt x="0" y="521385"/>
                </a:moveTo>
                <a:lnTo>
                  <a:pt x="0" y="9982"/>
                </a:lnTo>
                <a:lnTo>
                  <a:pt x="592404" y="0"/>
                </a:lnTo>
                <a:lnTo>
                  <a:pt x="592404" y="488099"/>
                </a:lnTo>
                <a:lnTo>
                  <a:pt x="0" y="52138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200928" y="6739559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49"/>
                </a:moveTo>
                <a:lnTo>
                  <a:pt x="0" y="13309"/>
                </a:lnTo>
                <a:lnTo>
                  <a:pt x="627888" y="0"/>
                </a:lnTo>
                <a:lnTo>
                  <a:pt x="627888" y="529158"/>
                </a:lnTo>
                <a:lnTo>
                  <a:pt x="0" y="56354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177624" y="6724027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45"/>
                </a:moveTo>
                <a:lnTo>
                  <a:pt x="0" y="13309"/>
                </a:lnTo>
                <a:lnTo>
                  <a:pt x="623455" y="0"/>
                </a:lnTo>
                <a:lnTo>
                  <a:pt x="651192" y="15532"/>
                </a:lnTo>
                <a:lnTo>
                  <a:pt x="651192" y="544690"/>
                </a:lnTo>
                <a:lnTo>
                  <a:pt x="23304" y="579081"/>
                </a:lnTo>
                <a:lnTo>
                  <a:pt x="0" y="55134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054484" y="6696290"/>
            <a:ext cx="516255" cy="41275"/>
          </a:xfrm>
          <a:custGeom>
            <a:avLst/>
            <a:gdLst/>
            <a:ahLst/>
            <a:cxnLst/>
            <a:rect l="l" t="t" r="r" b="b"/>
            <a:pathLst>
              <a:path w="516255" h="41275">
                <a:moveTo>
                  <a:pt x="0" y="41046"/>
                </a:moveTo>
                <a:lnTo>
                  <a:pt x="0" y="12192"/>
                </a:lnTo>
                <a:lnTo>
                  <a:pt x="51584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064467" y="6708482"/>
            <a:ext cx="544830" cy="38100"/>
          </a:xfrm>
          <a:custGeom>
            <a:avLst/>
            <a:gdLst/>
            <a:ahLst/>
            <a:cxnLst/>
            <a:rect l="l" t="t" r="r" b="b"/>
            <a:pathLst>
              <a:path w="544830" h="38100">
                <a:moveTo>
                  <a:pt x="0" y="37731"/>
                </a:moveTo>
                <a:lnTo>
                  <a:pt x="0" y="13322"/>
                </a:lnTo>
                <a:lnTo>
                  <a:pt x="544703" y="0"/>
                </a:lnTo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177624" y="6737336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304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981269" y="6676326"/>
            <a:ext cx="195580" cy="554990"/>
          </a:xfrm>
          <a:custGeom>
            <a:avLst/>
            <a:gdLst/>
            <a:ahLst/>
            <a:cxnLst/>
            <a:rect l="l" t="t" r="r" b="b"/>
            <a:pathLst>
              <a:path w="195580" h="554990">
                <a:moveTo>
                  <a:pt x="195249" y="554672"/>
                </a:moveTo>
                <a:lnTo>
                  <a:pt x="0" y="307301"/>
                </a:lnTo>
                <a:lnTo>
                  <a:pt x="0" y="0"/>
                </a:lnTo>
                <a:lnTo>
                  <a:pt x="39928" y="19964"/>
                </a:lnTo>
                <a:lnTo>
                  <a:pt x="48806" y="41046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023420" y="6685190"/>
            <a:ext cx="548640" cy="12700"/>
          </a:xfrm>
          <a:custGeom>
            <a:avLst/>
            <a:gdLst/>
            <a:ahLst/>
            <a:cxnLst/>
            <a:rect l="l" t="t" r="r" b="b"/>
            <a:pathLst>
              <a:path w="548640" h="12700">
                <a:moveTo>
                  <a:pt x="0" y="7772"/>
                </a:moveTo>
                <a:lnTo>
                  <a:pt x="548017" y="0"/>
                </a:lnTo>
                <a:lnTo>
                  <a:pt x="548017" y="1220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065571" y="6722922"/>
            <a:ext cx="112395" cy="75565"/>
          </a:xfrm>
          <a:custGeom>
            <a:avLst/>
            <a:gdLst/>
            <a:ahLst/>
            <a:cxnLst/>
            <a:rect l="l" t="t" r="r" b="b"/>
            <a:pathLst>
              <a:path w="112394" h="75565">
                <a:moveTo>
                  <a:pt x="0" y="0"/>
                </a:moveTo>
                <a:lnTo>
                  <a:pt x="112052" y="75425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535941" y="6676325"/>
            <a:ext cx="34925" cy="8890"/>
          </a:xfrm>
          <a:custGeom>
            <a:avLst/>
            <a:gdLst/>
            <a:ahLst/>
            <a:cxnLst/>
            <a:rect l="l" t="t" r="r" b="b"/>
            <a:pathLst>
              <a:path w="34925" h="8890">
                <a:moveTo>
                  <a:pt x="0" y="0"/>
                </a:moveTo>
                <a:lnTo>
                  <a:pt x="34391" y="8864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016765" y="6669658"/>
            <a:ext cx="520700" cy="21590"/>
          </a:xfrm>
          <a:custGeom>
            <a:avLst/>
            <a:gdLst/>
            <a:ahLst/>
            <a:cxnLst/>
            <a:rect l="l" t="t" r="r" b="b"/>
            <a:pathLst>
              <a:path w="520700" h="21590">
                <a:moveTo>
                  <a:pt x="0" y="21081"/>
                </a:moveTo>
                <a:lnTo>
                  <a:pt x="15458" y="20183"/>
                </a:lnTo>
                <a:lnTo>
                  <a:pt x="23847" y="18035"/>
                </a:lnTo>
                <a:lnTo>
                  <a:pt x="28078" y="12975"/>
                </a:lnTo>
                <a:lnTo>
                  <a:pt x="31064" y="3340"/>
                </a:lnTo>
                <a:lnTo>
                  <a:pt x="106670" y="2818"/>
                </a:lnTo>
                <a:lnTo>
                  <a:pt x="255706" y="1670"/>
                </a:lnTo>
                <a:lnTo>
                  <a:pt x="401415" y="521"/>
                </a:lnTo>
                <a:lnTo>
                  <a:pt x="467042" y="0"/>
                </a:lnTo>
                <a:lnTo>
                  <a:pt x="473489" y="11341"/>
                </a:lnTo>
                <a:lnTo>
                  <a:pt x="481183" y="15816"/>
                </a:lnTo>
                <a:lnTo>
                  <a:pt x="495117" y="14049"/>
                </a:lnTo>
                <a:lnTo>
                  <a:pt x="520280" y="666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571438" y="6696290"/>
            <a:ext cx="88900" cy="32384"/>
          </a:xfrm>
          <a:custGeom>
            <a:avLst/>
            <a:gdLst/>
            <a:ahLst/>
            <a:cxnLst/>
            <a:rect l="l" t="t" r="r" b="b"/>
            <a:pathLst>
              <a:path w="88900" h="32384">
                <a:moveTo>
                  <a:pt x="0" y="0"/>
                </a:moveTo>
                <a:lnTo>
                  <a:pt x="88760" y="3216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256071" y="6812330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09" h="29845">
                <a:moveTo>
                  <a:pt x="28701" y="0"/>
                </a:moveTo>
                <a:lnTo>
                  <a:pt x="0" y="647"/>
                </a:lnTo>
                <a:lnTo>
                  <a:pt x="0" y="29362"/>
                </a:lnTo>
                <a:lnTo>
                  <a:pt x="28701" y="28689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256071" y="6812330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09" h="29845">
                <a:moveTo>
                  <a:pt x="0" y="647"/>
                </a:moveTo>
                <a:lnTo>
                  <a:pt x="28701" y="0"/>
                </a:lnTo>
                <a:lnTo>
                  <a:pt x="28701" y="28689"/>
                </a:lnTo>
                <a:lnTo>
                  <a:pt x="0" y="29362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255424" y="684101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3482" y="0"/>
                </a:moveTo>
                <a:lnTo>
                  <a:pt x="14998" y="673"/>
                </a:lnTo>
                <a:lnTo>
                  <a:pt x="6527" y="673"/>
                </a:lnTo>
                <a:lnTo>
                  <a:pt x="0" y="7835"/>
                </a:lnTo>
                <a:lnTo>
                  <a:pt x="0" y="24142"/>
                </a:lnTo>
                <a:lnTo>
                  <a:pt x="6527" y="30010"/>
                </a:lnTo>
                <a:lnTo>
                  <a:pt x="14998" y="30010"/>
                </a:lnTo>
                <a:lnTo>
                  <a:pt x="23482" y="29362"/>
                </a:lnTo>
                <a:lnTo>
                  <a:pt x="29997" y="22847"/>
                </a:lnTo>
                <a:lnTo>
                  <a:pt x="29997" y="6540"/>
                </a:lnTo>
                <a:lnTo>
                  <a:pt x="23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255424" y="684101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0" y="15671"/>
                </a:moveTo>
                <a:lnTo>
                  <a:pt x="0" y="7835"/>
                </a:lnTo>
                <a:lnTo>
                  <a:pt x="6527" y="673"/>
                </a:lnTo>
                <a:lnTo>
                  <a:pt x="14998" y="673"/>
                </a:lnTo>
                <a:lnTo>
                  <a:pt x="23482" y="0"/>
                </a:lnTo>
                <a:lnTo>
                  <a:pt x="29997" y="6540"/>
                </a:lnTo>
                <a:lnTo>
                  <a:pt x="29997" y="14363"/>
                </a:lnTo>
                <a:lnTo>
                  <a:pt x="29997" y="22847"/>
                </a:lnTo>
                <a:lnTo>
                  <a:pt x="23482" y="29362"/>
                </a:lnTo>
                <a:lnTo>
                  <a:pt x="14998" y="30010"/>
                </a:lnTo>
                <a:lnTo>
                  <a:pt x="6527" y="30010"/>
                </a:lnTo>
                <a:lnTo>
                  <a:pt x="0" y="24142"/>
                </a:lnTo>
                <a:lnTo>
                  <a:pt x="0" y="1567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 txBox="1"/>
          <p:nvPr/>
        </p:nvSpPr>
        <p:spPr>
          <a:xfrm rot="21540000">
            <a:off x="1295829" y="6803768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7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1285804" y="6858166"/>
            <a:ext cx="10858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M1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0</a:t>
            </a:r>
            <a:endParaRPr sz="200">
              <a:latin typeface="Arial"/>
              <a:cs typeface="Arial"/>
            </a:endParaRPr>
          </a:p>
        </p:txBody>
      </p:sp>
      <p:sp>
        <p:nvSpPr>
          <p:cNvPr id="369" name="object 369"/>
          <p:cNvSpPr/>
          <p:nvPr/>
        </p:nvSpPr>
        <p:spPr>
          <a:xfrm>
            <a:off x="1261291" y="6846252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3042" y="0"/>
                </a:moveTo>
                <a:lnTo>
                  <a:pt x="9131" y="647"/>
                </a:lnTo>
                <a:lnTo>
                  <a:pt x="3924" y="647"/>
                </a:lnTo>
                <a:lnTo>
                  <a:pt x="0" y="5219"/>
                </a:lnTo>
                <a:lnTo>
                  <a:pt x="0" y="14998"/>
                </a:lnTo>
                <a:lnTo>
                  <a:pt x="3924" y="18910"/>
                </a:lnTo>
                <a:lnTo>
                  <a:pt x="9131" y="18910"/>
                </a:lnTo>
                <a:lnTo>
                  <a:pt x="13042" y="18262"/>
                </a:lnTo>
                <a:lnTo>
                  <a:pt x="16306" y="16294"/>
                </a:lnTo>
                <a:lnTo>
                  <a:pt x="17614" y="13030"/>
                </a:lnTo>
                <a:lnTo>
                  <a:pt x="8483" y="13030"/>
                </a:lnTo>
                <a:lnTo>
                  <a:pt x="8483" y="7175"/>
                </a:lnTo>
                <a:lnTo>
                  <a:pt x="17614" y="6515"/>
                </a:lnTo>
                <a:lnTo>
                  <a:pt x="16306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261291" y="6846252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614" y="6515"/>
                </a:moveTo>
                <a:lnTo>
                  <a:pt x="8483" y="7175"/>
                </a:lnTo>
                <a:lnTo>
                  <a:pt x="8483" y="13030"/>
                </a:lnTo>
                <a:lnTo>
                  <a:pt x="17614" y="13030"/>
                </a:lnTo>
                <a:lnTo>
                  <a:pt x="16306" y="16294"/>
                </a:lnTo>
                <a:lnTo>
                  <a:pt x="13042" y="18262"/>
                </a:lnTo>
                <a:lnTo>
                  <a:pt x="9131" y="18910"/>
                </a:lnTo>
                <a:lnTo>
                  <a:pt x="3924" y="18910"/>
                </a:lnTo>
                <a:lnTo>
                  <a:pt x="0" y="14998"/>
                </a:lnTo>
                <a:lnTo>
                  <a:pt x="0" y="9778"/>
                </a:lnTo>
                <a:lnTo>
                  <a:pt x="0" y="5219"/>
                </a:lnTo>
                <a:lnTo>
                  <a:pt x="3924" y="647"/>
                </a:lnTo>
                <a:lnTo>
                  <a:pt x="9131" y="647"/>
                </a:lnTo>
                <a:lnTo>
                  <a:pt x="13042" y="0"/>
                </a:lnTo>
                <a:lnTo>
                  <a:pt x="16306" y="2603"/>
                </a:lnTo>
                <a:lnTo>
                  <a:pt x="17614" y="6515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1261952" y="6818197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954" y="0"/>
                </a:moveTo>
                <a:lnTo>
                  <a:pt x="0" y="647"/>
                </a:lnTo>
                <a:lnTo>
                  <a:pt x="8470" y="9131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261952" y="6818197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954" y="0"/>
                </a:lnTo>
                <a:lnTo>
                  <a:pt x="847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261952" y="6826681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0" y="9131"/>
                </a:lnTo>
                <a:lnTo>
                  <a:pt x="8159" y="8819"/>
                </a:lnTo>
                <a:lnTo>
                  <a:pt x="0" y="647"/>
                </a:lnTo>
                <a:close/>
              </a:path>
              <a:path w="17144" h="9525">
                <a:moveTo>
                  <a:pt x="8782" y="8795"/>
                </a:moveTo>
                <a:lnTo>
                  <a:pt x="8159" y="8819"/>
                </a:lnTo>
                <a:lnTo>
                  <a:pt x="8470" y="9131"/>
                </a:lnTo>
                <a:lnTo>
                  <a:pt x="8782" y="8795"/>
                </a:lnTo>
                <a:close/>
              </a:path>
              <a:path w="17144" h="9525">
                <a:moveTo>
                  <a:pt x="16954" y="0"/>
                </a:moveTo>
                <a:lnTo>
                  <a:pt x="8782" y="8795"/>
                </a:lnTo>
                <a:lnTo>
                  <a:pt x="16954" y="8483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261952" y="6826681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8470" y="9131"/>
                </a:lnTo>
                <a:lnTo>
                  <a:pt x="16954" y="0"/>
                </a:lnTo>
                <a:lnTo>
                  <a:pt x="16954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3224381" y="7695818"/>
            <a:ext cx="243204" cy="122555"/>
          </a:xfrm>
          <a:custGeom>
            <a:avLst/>
            <a:gdLst/>
            <a:ahLst/>
            <a:cxnLst/>
            <a:rect l="l" t="t" r="r" b="b"/>
            <a:pathLst>
              <a:path w="243204" h="122554">
                <a:moveTo>
                  <a:pt x="0" y="122021"/>
                </a:moveTo>
                <a:lnTo>
                  <a:pt x="0" y="6654"/>
                </a:lnTo>
                <a:lnTo>
                  <a:pt x="242951" y="0"/>
                </a:lnTo>
                <a:lnTo>
                  <a:pt x="242951" y="110921"/>
                </a:lnTo>
                <a:lnTo>
                  <a:pt x="0" y="12202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3651482" y="7610385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81"/>
                </a:moveTo>
                <a:lnTo>
                  <a:pt x="0" y="0"/>
                </a:lnTo>
                <a:lnTo>
                  <a:pt x="56578" y="0"/>
                </a:lnTo>
                <a:lnTo>
                  <a:pt x="56578" y="217436"/>
                </a:lnTo>
                <a:lnTo>
                  <a:pt x="0" y="221881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3211071" y="7610385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28"/>
                </a:moveTo>
                <a:lnTo>
                  <a:pt x="0" y="9994"/>
                </a:lnTo>
                <a:lnTo>
                  <a:pt x="421551" y="0"/>
                </a:lnTo>
                <a:lnTo>
                  <a:pt x="421551" y="222999"/>
                </a:lnTo>
                <a:lnTo>
                  <a:pt x="0" y="24072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3197762" y="7593748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309"/>
                </a:lnTo>
                <a:lnTo>
                  <a:pt x="510298" y="0"/>
                </a:lnTo>
                <a:lnTo>
                  <a:pt x="510298" y="249605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3115669" y="7463967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4" h="521970">
                <a:moveTo>
                  <a:pt x="0" y="521398"/>
                </a:moveTo>
                <a:lnTo>
                  <a:pt x="0" y="9969"/>
                </a:lnTo>
                <a:lnTo>
                  <a:pt x="592391" y="0"/>
                </a:lnTo>
                <a:lnTo>
                  <a:pt x="592391" y="488111"/>
                </a:lnTo>
                <a:lnTo>
                  <a:pt x="0" y="521398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3097914" y="7441780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49"/>
                </a:moveTo>
                <a:lnTo>
                  <a:pt x="0" y="13309"/>
                </a:lnTo>
                <a:lnTo>
                  <a:pt x="627900" y="0"/>
                </a:lnTo>
                <a:lnTo>
                  <a:pt x="627900" y="529158"/>
                </a:lnTo>
                <a:lnTo>
                  <a:pt x="0" y="56354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3195539" y="7556595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 h="0">
                <a:moveTo>
                  <a:pt x="0" y="0"/>
                </a:moveTo>
                <a:lnTo>
                  <a:pt x="292874" y="0"/>
                </a:lnTo>
              </a:path>
            </a:pathLst>
          </a:custGeom>
          <a:ln w="321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3195539" y="7540510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70" h="32384">
                <a:moveTo>
                  <a:pt x="0" y="32169"/>
                </a:moveTo>
                <a:lnTo>
                  <a:pt x="0" y="7759"/>
                </a:lnTo>
                <a:lnTo>
                  <a:pt x="292874" y="0"/>
                </a:lnTo>
                <a:lnTo>
                  <a:pt x="292874" y="21069"/>
                </a:lnTo>
                <a:lnTo>
                  <a:pt x="0" y="32169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3197762" y="7876641"/>
            <a:ext cx="467359" cy="63500"/>
          </a:xfrm>
          <a:custGeom>
            <a:avLst/>
            <a:gdLst/>
            <a:ahLst/>
            <a:cxnLst/>
            <a:rect l="l" t="t" r="r" b="b"/>
            <a:pathLst>
              <a:path w="467360" h="63500">
                <a:moveTo>
                  <a:pt x="0" y="21081"/>
                </a:moveTo>
                <a:lnTo>
                  <a:pt x="453720" y="0"/>
                </a:lnTo>
                <a:lnTo>
                  <a:pt x="458143" y="1905"/>
                </a:lnTo>
                <a:lnTo>
                  <a:pt x="462462" y="6929"/>
                </a:lnTo>
                <a:lnTo>
                  <a:pt x="465741" y="14032"/>
                </a:lnTo>
                <a:lnTo>
                  <a:pt x="467042" y="22174"/>
                </a:lnTo>
                <a:lnTo>
                  <a:pt x="467042" y="33273"/>
                </a:lnTo>
                <a:lnTo>
                  <a:pt x="460375" y="43256"/>
                </a:lnTo>
                <a:lnTo>
                  <a:pt x="453720" y="43256"/>
                </a:lnTo>
                <a:lnTo>
                  <a:pt x="0" y="6322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3197762" y="7898815"/>
            <a:ext cx="13335" cy="42545"/>
          </a:xfrm>
          <a:custGeom>
            <a:avLst/>
            <a:gdLst/>
            <a:ahLst/>
            <a:cxnLst/>
            <a:rect l="l" t="t" r="r" b="b"/>
            <a:pathLst>
              <a:path w="13335" h="42545">
                <a:moveTo>
                  <a:pt x="0" y="0"/>
                </a:moveTo>
                <a:lnTo>
                  <a:pt x="4415" y="1752"/>
                </a:lnTo>
                <a:lnTo>
                  <a:pt x="8731" y="6523"/>
                </a:lnTo>
                <a:lnTo>
                  <a:pt x="12008" y="13582"/>
                </a:lnTo>
                <a:lnTo>
                  <a:pt x="13309" y="22199"/>
                </a:lnTo>
                <a:lnTo>
                  <a:pt x="13309" y="33286"/>
                </a:lnTo>
                <a:lnTo>
                  <a:pt x="5537" y="42163"/>
                </a:lnTo>
                <a:lnTo>
                  <a:pt x="0" y="42163"/>
                </a:lnTo>
                <a:lnTo>
                  <a:pt x="0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3074622" y="7426235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57"/>
                </a:moveTo>
                <a:lnTo>
                  <a:pt x="0" y="13322"/>
                </a:lnTo>
                <a:lnTo>
                  <a:pt x="623455" y="0"/>
                </a:lnTo>
                <a:lnTo>
                  <a:pt x="651192" y="15544"/>
                </a:lnTo>
                <a:lnTo>
                  <a:pt x="651192" y="544702"/>
                </a:lnTo>
                <a:lnTo>
                  <a:pt x="23291" y="579094"/>
                </a:lnTo>
                <a:lnTo>
                  <a:pt x="0" y="55135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3074622" y="7439558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4" h="15875">
                <a:moveTo>
                  <a:pt x="0" y="0"/>
                </a:moveTo>
                <a:lnTo>
                  <a:pt x="23291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2878268" y="7359687"/>
            <a:ext cx="749935" cy="574040"/>
          </a:xfrm>
          <a:custGeom>
            <a:avLst/>
            <a:gdLst/>
            <a:ahLst/>
            <a:cxnLst/>
            <a:rect l="l" t="t" r="r" b="b"/>
            <a:pathLst>
              <a:path w="749935" h="574040">
                <a:moveTo>
                  <a:pt x="195237" y="573531"/>
                </a:moveTo>
                <a:lnTo>
                  <a:pt x="0" y="326161"/>
                </a:lnTo>
                <a:lnTo>
                  <a:pt x="0" y="13309"/>
                </a:lnTo>
                <a:lnTo>
                  <a:pt x="557999" y="0"/>
                </a:lnTo>
                <a:lnTo>
                  <a:pt x="749922" y="66547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2881595" y="7376324"/>
            <a:ext cx="193040" cy="124460"/>
          </a:xfrm>
          <a:custGeom>
            <a:avLst/>
            <a:gdLst/>
            <a:ahLst/>
            <a:cxnLst/>
            <a:rect l="l" t="t" r="r" b="b"/>
            <a:pathLst>
              <a:path w="193039" h="124459">
                <a:moveTo>
                  <a:pt x="0" y="0"/>
                </a:moveTo>
                <a:lnTo>
                  <a:pt x="193027" y="12425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3153070" y="7514538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28701" y="0"/>
                </a:moveTo>
                <a:lnTo>
                  <a:pt x="0" y="673"/>
                </a:lnTo>
                <a:lnTo>
                  <a:pt x="0" y="29375"/>
                </a:lnTo>
                <a:lnTo>
                  <a:pt x="28701" y="28702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3153070" y="7514538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0" y="673"/>
                </a:moveTo>
                <a:lnTo>
                  <a:pt x="28701" y="0"/>
                </a:lnTo>
                <a:lnTo>
                  <a:pt x="28701" y="28702"/>
                </a:lnTo>
                <a:lnTo>
                  <a:pt x="0" y="29375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3152423" y="7543241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3469" y="0"/>
                </a:moveTo>
                <a:lnTo>
                  <a:pt x="14998" y="673"/>
                </a:lnTo>
                <a:lnTo>
                  <a:pt x="6515" y="673"/>
                </a:lnTo>
                <a:lnTo>
                  <a:pt x="0" y="7835"/>
                </a:lnTo>
                <a:lnTo>
                  <a:pt x="0" y="24130"/>
                </a:lnTo>
                <a:lnTo>
                  <a:pt x="6515" y="30010"/>
                </a:lnTo>
                <a:lnTo>
                  <a:pt x="14998" y="30010"/>
                </a:lnTo>
                <a:lnTo>
                  <a:pt x="23469" y="29375"/>
                </a:lnTo>
                <a:lnTo>
                  <a:pt x="29997" y="22847"/>
                </a:lnTo>
                <a:lnTo>
                  <a:pt x="29997" y="6540"/>
                </a:lnTo>
                <a:lnTo>
                  <a:pt x="234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3152423" y="7543241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0" y="15671"/>
                </a:moveTo>
                <a:lnTo>
                  <a:pt x="0" y="7835"/>
                </a:lnTo>
                <a:lnTo>
                  <a:pt x="6515" y="673"/>
                </a:lnTo>
                <a:lnTo>
                  <a:pt x="14998" y="673"/>
                </a:lnTo>
                <a:lnTo>
                  <a:pt x="23469" y="0"/>
                </a:lnTo>
                <a:lnTo>
                  <a:pt x="29997" y="6540"/>
                </a:lnTo>
                <a:lnTo>
                  <a:pt x="29997" y="14363"/>
                </a:lnTo>
                <a:lnTo>
                  <a:pt x="29997" y="22847"/>
                </a:lnTo>
                <a:lnTo>
                  <a:pt x="23469" y="29375"/>
                </a:lnTo>
                <a:lnTo>
                  <a:pt x="14998" y="30010"/>
                </a:lnTo>
                <a:lnTo>
                  <a:pt x="6515" y="30010"/>
                </a:lnTo>
                <a:lnTo>
                  <a:pt x="0" y="24130"/>
                </a:lnTo>
                <a:lnTo>
                  <a:pt x="0" y="15671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 txBox="1"/>
          <p:nvPr/>
        </p:nvSpPr>
        <p:spPr>
          <a:xfrm rot="21540000">
            <a:off x="3192830" y="7505963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10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15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3182807" y="7560402"/>
            <a:ext cx="8826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L08</a:t>
            </a:r>
            <a:endParaRPr sz="200">
              <a:latin typeface="Arial"/>
              <a:cs typeface="Arial"/>
            </a:endParaRPr>
          </a:p>
        </p:txBody>
      </p:sp>
      <p:sp>
        <p:nvSpPr>
          <p:cNvPr id="395" name="object 395"/>
          <p:cNvSpPr/>
          <p:nvPr/>
        </p:nvSpPr>
        <p:spPr>
          <a:xfrm>
            <a:off x="3158290" y="7548473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3042" y="0"/>
                </a:moveTo>
                <a:lnTo>
                  <a:pt x="9131" y="647"/>
                </a:lnTo>
                <a:lnTo>
                  <a:pt x="3911" y="647"/>
                </a:lnTo>
                <a:lnTo>
                  <a:pt x="0" y="5207"/>
                </a:lnTo>
                <a:lnTo>
                  <a:pt x="0" y="14998"/>
                </a:lnTo>
                <a:lnTo>
                  <a:pt x="3911" y="18897"/>
                </a:lnTo>
                <a:lnTo>
                  <a:pt x="9131" y="18897"/>
                </a:lnTo>
                <a:lnTo>
                  <a:pt x="13042" y="18262"/>
                </a:lnTo>
                <a:lnTo>
                  <a:pt x="16306" y="16294"/>
                </a:lnTo>
                <a:lnTo>
                  <a:pt x="17602" y="13030"/>
                </a:lnTo>
                <a:lnTo>
                  <a:pt x="8483" y="13030"/>
                </a:lnTo>
                <a:lnTo>
                  <a:pt x="8483" y="7175"/>
                </a:lnTo>
                <a:lnTo>
                  <a:pt x="17602" y="6527"/>
                </a:lnTo>
                <a:lnTo>
                  <a:pt x="16306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3158290" y="7548473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80" h="19050">
                <a:moveTo>
                  <a:pt x="17602" y="6527"/>
                </a:moveTo>
                <a:lnTo>
                  <a:pt x="8483" y="7175"/>
                </a:lnTo>
                <a:lnTo>
                  <a:pt x="8483" y="13030"/>
                </a:lnTo>
                <a:lnTo>
                  <a:pt x="17602" y="13030"/>
                </a:lnTo>
                <a:lnTo>
                  <a:pt x="16306" y="16294"/>
                </a:lnTo>
                <a:lnTo>
                  <a:pt x="13042" y="18262"/>
                </a:lnTo>
                <a:lnTo>
                  <a:pt x="9131" y="18897"/>
                </a:lnTo>
                <a:lnTo>
                  <a:pt x="3911" y="18897"/>
                </a:lnTo>
                <a:lnTo>
                  <a:pt x="0" y="14998"/>
                </a:lnTo>
                <a:lnTo>
                  <a:pt x="0" y="9779"/>
                </a:lnTo>
                <a:lnTo>
                  <a:pt x="0" y="5207"/>
                </a:lnTo>
                <a:lnTo>
                  <a:pt x="3911" y="647"/>
                </a:lnTo>
                <a:lnTo>
                  <a:pt x="9131" y="647"/>
                </a:lnTo>
                <a:lnTo>
                  <a:pt x="13042" y="0"/>
                </a:lnTo>
                <a:lnTo>
                  <a:pt x="16306" y="2603"/>
                </a:lnTo>
                <a:lnTo>
                  <a:pt x="17602" y="652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3158938" y="752041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16954" y="0"/>
                </a:moveTo>
                <a:lnTo>
                  <a:pt x="0" y="647"/>
                </a:lnTo>
                <a:lnTo>
                  <a:pt x="8483" y="9131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3158938" y="7520419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16954" y="0"/>
                </a:lnTo>
                <a:lnTo>
                  <a:pt x="8483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3158938" y="7528902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0" y="9131"/>
                </a:lnTo>
                <a:lnTo>
                  <a:pt x="8171" y="8819"/>
                </a:lnTo>
                <a:lnTo>
                  <a:pt x="0" y="647"/>
                </a:lnTo>
                <a:close/>
              </a:path>
              <a:path w="17144" h="9525">
                <a:moveTo>
                  <a:pt x="8795" y="8795"/>
                </a:moveTo>
                <a:lnTo>
                  <a:pt x="8171" y="8819"/>
                </a:lnTo>
                <a:lnTo>
                  <a:pt x="8483" y="9131"/>
                </a:lnTo>
                <a:lnTo>
                  <a:pt x="8795" y="8795"/>
                </a:lnTo>
                <a:close/>
              </a:path>
              <a:path w="17144" h="9525">
                <a:moveTo>
                  <a:pt x="16954" y="0"/>
                </a:moveTo>
                <a:lnTo>
                  <a:pt x="8795" y="8795"/>
                </a:lnTo>
                <a:lnTo>
                  <a:pt x="16954" y="8483"/>
                </a:lnTo>
                <a:lnTo>
                  <a:pt x="169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3158938" y="7528902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4" h="9525">
                <a:moveTo>
                  <a:pt x="0" y="647"/>
                </a:moveTo>
                <a:lnTo>
                  <a:pt x="8483" y="9131"/>
                </a:lnTo>
                <a:lnTo>
                  <a:pt x="16954" y="0"/>
                </a:lnTo>
                <a:lnTo>
                  <a:pt x="16954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5111385" y="7699133"/>
            <a:ext cx="243204" cy="122555"/>
          </a:xfrm>
          <a:custGeom>
            <a:avLst/>
            <a:gdLst/>
            <a:ahLst/>
            <a:cxnLst/>
            <a:rect l="l" t="t" r="r" b="b"/>
            <a:pathLst>
              <a:path w="243204" h="122554">
                <a:moveTo>
                  <a:pt x="0" y="122047"/>
                </a:moveTo>
                <a:lnTo>
                  <a:pt x="0" y="6680"/>
                </a:lnTo>
                <a:lnTo>
                  <a:pt x="242951" y="0"/>
                </a:lnTo>
                <a:lnTo>
                  <a:pt x="242951" y="110947"/>
                </a:lnTo>
                <a:lnTo>
                  <a:pt x="0" y="12204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5538486" y="7613738"/>
            <a:ext cx="57150" cy="222250"/>
          </a:xfrm>
          <a:custGeom>
            <a:avLst/>
            <a:gdLst/>
            <a:ahLst/>
            <a:cxnLst/>
            <a:rect l="l" t="t" r="r" b="b"/>
            <a:pathLst>
              <a:path w="57150" h="222250">
                <a:moveTo>
                  <a:pt x="0" y="221869"/>
                </a:moveTo>
                <a:lnTo>
                  <a:pt x="0" y="0"/>
                </a:lnTo>
                <a:lnTo>
                  <a:pt x="56603" y="0"/>
                </a:lnTo>
                <a:lnTo>
                  <a:pt x="56603" y="217411"/>
                </a:lnTo>
                <a:lnTo>
                  <a:pt x="0" y="22186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5098076" y="7613738"/>
            <a:ext cx="421640" cy="241300"/>
          </a:xfrm>
          <a:custGeom>
            <a:avLst/>
            <a:gdLst/>
            <a:ahLst/>
            <a:cxnLst/>
            <a:rect l="l" t="t" r="r" b="b"/>
            <a:pathLst>
              <a:path w="421639" h="241300">
                <a:moveTo>
                  <a:pt x="0" y="240715"/>
                </a:moveTo>
                <a:lnTo>
                  <a:pt x="0" y="9969"/>
                </a:lnTo>
                <a:lnTo>
                  <a:pt x="421563" y="0"/>
                </a:lnTo>
                <a:lnTo>
                  <a:pt x="421563" y="222961"/>
                </a:lnTo>
                <a:lnTo>
                  <a:pt x="0" y="240715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5084779" y="7597088"/>
            <a:ext cx="510540" cy="273050"/>
          </a:xfrm>
          <a:custGeom>
            <a:avLst/>
            <a:gdLst/>
            <a:ahLst/>
            <a:cxnLst/>
            <a:rect l="l" t="t" r="r" b="b"/>
            <a:pathLst>
              <a:path w="510539" h="273050">
                <a:moveTo>
                  <a:pt x="0" y="272910"/>
                </a:moveTo>
                <a:lnTo>
                  <a:pt x="0" y="13296"/>
                </a:lnTo>
                <a:lnTo>
                  <a:pt x="510311" y="0"/>
                </a:lnTo>
                <a:lnTo>
                  <a:pt x="510311" y="249618"/>
                </a:lnTo>
                <a:lnTo>
                  <a:pt x="0" y="27291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5002686" y="7467294"/>
            <a:ext cx="592455" cy="521970"/>
          </a:xfrm>
          <a:custGeom>
            <a:avLst/>
            <a:gdLst/>
            <a:ahLst/>
            <a:cxnLst/>
            <a:rect l="l" t="t" r="r" b="b"/>
            <a:pathLst>
              <a:path w="592454" h="521970">
                <a:moveTo>
                  <a:pt x="0" y="521385"/>
                </a:moveTo>
                <a:lnTo>
                  <a:pt x="0" y="9969"/>
                </a:lnTo>
                <a:lnTo>
                  <a:pt x="592404" y="0"/>
                </a:lnTo>
                <a:lnTo>
                  <a:pt x="592404" y="488111"/>
                </a:lnTo>
                <a:lnTo>
                  <a:pt x="0" y="52138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4984944" y="7445107"/>
            <a:ext cx="628015" cy="563880"/>
          </a:xfrm>
          <a:custGeom>
            <a:avLst/>
            <a:gdLst/>
            <a:ahLst/>
            <a:cxnLst/>
            <a:rect l="l" t="t" r="r" b="b"/>
            <a:pathLst>
              <a:path w="628014" h="563879">
                <a:moveTo>
                  <a:pt x="0" y="563537"/>
                </a:moveTo>
                <a:lnTo>
                  <a:pt x="0" y="13309"/>
                </a:lnTo>
                <a:lnTo>
                  <a:pt x="627888" y="0"/>
                </a:lnTo>
                <a:lnTo>
                  <a:pt x="627888" y="529158"/>
                </a:lnTo>
                <a:lnTo>
                  <a:pt x="0" y="56353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5082556" y="7559922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 h="0">
                <a:moveTo>
                  <a:pt x="0" y="0"/>
                </a:moveTo>
                <a:lnTo>
                  <a:pt x="292862" y="0"/>
                </a:lnTo>
              </a:path>
            </a:pathLst>
          </a:custGeom>
          <a:ln w="321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5082556" y="7543837"/>
            <a:ext cx="293370" cy="32384"/>
          </a:xfrm>
          <a:custGeom>
            <a:avLst/>
            <a:gdLst/>
            <a:ahLst/>
            <a:cxnLst/>
            <a:rect l="l" t="t" r="r" b="b"/>
            <a:pathLst>
              <a:path w="293370" h="32384">
                <a:moveTo>
                  <a:pt x="0" y="32169"/>
                </a:moveTo>
                <a:lnTo>
                  <a:pt x="0" y="7759"/>
                </a:lnTo>
                <a:lnTo>
                  <a:pt x="292862" y="0"/>
                </a:lnTo>
                <a:lnTo>
                  <a:pt x="292862" y="21082"/>
                </a:lnTo>
                <a:lnTo>
                  <a:pt x="0" y="32169"/>
                </a:lnTo>
                <a:close/>
              </a:path>
            </a:pathLst>
          </a:custGeom>
          <a:ln w="380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5084779" y="7879981"/>
            <a:ext cx="467359" cy="63500"/>
          </a:xfrm>
          <a:custGeom>
            <a:avLst/>
            <a:gdLst/>
            <a:ahLst/>
            <a:cxnLst/>
            <a:rect l="l" t="t" r="r" b="b"/>
            <a:pathLst>
              <a:path w="467360" h="63500">
                <a:moveTo>
                  <a:pt x="0" y="21069"/>
                </a:moveTo>
                <a:lnTo>
                  <a:pt x="453707" y="0"/>
                </a:lnTo>
                <a:lnTo>
                  <a:pt x="458135" y="1905"/>
                </a:lnTo>
                <a:lnTo>
                  <a:pt x="462454" y="6931"/>
                </a:lnTo>
                <a:lnTo>
                  <a:pt x="465730" y="14037"/>
                </a:lnTo>
                <a:lnTo>
                  <a:pt x="467029" y="22186"/>
                </a:lnTo>
                <a:lnTo>
                  <a:pt x="467029" y="33273"/>
                </a:lnTo>
                <a:lnTo>
                  <a:pt x="460375" y="43243"/>
                </a:lnTo>
                <a:lnTo>
                  <a:pt x="453707" y="43243"/>
                </a:lnTo>
                <a:lnTo>
                  <a:pt x="0" y="6320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5084779" y="7902168"/>
            <a:ext cx="13335" cy="42545"/>
          </a:xfrm>
          <a:custGeom>
            <a:avLst/>
            <a:gdLst/>
            <a:ahLst/>
            <a:cxnLst/>
            <a:rect l="l" t="t" r="r" b="b"/>
            <a:pathLst>
              <a:path w="13335" h="42545">
                <a:moveTo>
                  <a:pt x="0" y="0"/>
                </a:moveTo>
                <a:lnTo>
                  <a:pt x="4419" y="1748"/>
                </a:lnTo>
                <a:lnTo>
                  <a:pt x="8729" y="6510"/>
                </a:lnTo>
                <a:lnTo>
                  <a:pt x="11999" y="13560"/>
                </a:lnTo>
                <a:lnTo>
                  <a:pt x="13296" y="22174"/>
                </a:lnTo>
                <a:lnTo>
                  <a:pt x="13296" y="33274"/>
                </a:lnTo>
                <a:lnTo>
                  <a:pt x="5549" y="42138"/>
                </a:lnTo>
                <a:lnTo>
                  <a:pt x="0" y="42138"/>
                </a:lnTo>
                <a:lnTo>
                  <a:pt x="0" y="0"/>
                </a:lnTo>
                <a:close/>
              </a:path>
            </a:pathLst>
          </a:custGeom>
          <a:ln w="761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4961626" y="7429563"/>
            <a:ext cx="651510" cy="579120"/>
          </a:xfrm>
          <a:custGeom>
            <a:avLst/>
            <a:gdLst/>
            <a:ahLst/>
            <a:cxnLst/>
            <a:rect l="l" t="t" r="r" b="b"/>
            <a:pathLst>
              <a:path w="651510" h="579120">
                <a:moveTo>
                  <a:pt x="0" y="551357"/>
                </a:moveTo>
                <a:lnTo>
                  <a:pt x="0" y="13322"/>
                </a:lnTo>
                <a:lnTo>
                  <a:pt x="623468" y="0"/>
                </a:lnTo>
                <a:lnTo>
                  <a:pt x="651205" y="15544"/>
                </a:lnTo>
                <a:lnTo>
                  <a:pt x="651205" y="544702"/>
                </a:lnTo>
                <a:lnTo>
                  <a:pt x="23317" y="579081"/>
                </a:lnTo>
                <a:lnTo>
                  <a:pt x="0" y="55135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4961626" y="7442885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5" h="15875">
                <a:moveTo>
                  <a:pt x="0" y="0"/>
                </a:moveTo>
                <a:lnTo>
                  <a:pt x="23317" y="15532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4765272" y="7363015"/>
            <a:ext cx="749935" cy="574040"/>
          </a:xfrm>
          <a:custGeom>
            <a:avLst/>
            <a:gdLst/>
            <a:ahLst/>
            <a:cxnLst/>
            <a:rect l="l" t="t" r="r" b="b"/>
            <a:pathLst>
              <a:path w="749935" h="574040">
                <a:moveTo>
                  <a:pt x="195237" y="573532"/>
                </a:moveTo>
                <a:lnTo>
                  <a:pt x="0" y="326148"/>
                </a:lnTo>
                <a:lnTo>
                  <a:pt x="0" y="13309"/>
                </a:lnTo>
                <a:lnTo>
                  <a:pt x="558025" y="0"/>
                </a:lnTo>
                <a:lnTo>
                  <a:pt x="749922" y="6654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4768612" y="7379651"/>
            <a:ext cx="193040" cy="124460"/>
          </a:xfrm>
          <a:custGeom>
            <a:avLst/>
            <a:gdLst/>
            <a:ahLst/>
            <a:cxnLst/>
            <a:rect l="l" t="t" r="r" b="b"/>
            <a:pathLst>
              <a:path w="193039" h="124459">
                <a:moveTo>
                  <a:pt x="0" y="0"/>
                </a:moveTo>
                <a:lnTo>
                  <a:pt x="193014" y="124244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5040087" y="7517866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28701" y="0"/>
                </a:moveTo>
                <a:lnTo>
                  <a:pt x="0" y="673"/>
                </a:lnTo>
                <a:lnTo>
                  <a:pt x="0" y="29362"/>
                </a:lnTo>
                <a:lnTo>
                  <a:pt x="28701" y="28727"/>
                </a:lnTo>
                <a:lnTo>
                  <a:pt x="287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5040087" y="7517866"/>
            <a:ext cx="29209" cy="29845"/>
          </a:xfrm>
          <a:custGeom>
            <a:avLst/>
            <a:gdLst/>
            <a:ahLst/>
            <a:cxnLst/>
            <a:rect l="l" t="t" r="r" b="b"/>
            <a:pathLst>
              <a:path w="29210" h="29845">
                <a:moveTo>
                  <a:pt x="0" y="673"/>
                </a:moveTo>
                <a:lnTo>
                  <a:pt x="28701" y="0"/>
                </a:lnTo>
                <a:lnTo>
                  <a:pt x="28701" y="28727"/>
                </a:lnTo>
                <a:lnTo>
                  <a:pt x="0" y="29362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5039427" y="754659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3495" y="0"/>
                </a:moveTo>
                <a:lnTo>
                  <a:pt x="14998" y="635"/>
                </a:lnTo>
                <a:lnTo>
                  <a:pt x="6527" y="635"/>
                </a:lnTo>
                <a:lnTo>
                  <a:pt x="0" y="7810"/>
                </a:lnTo>
                <a:lnTo>
                  <a:pt x="0" y="24104"/>
                </a:lnTo>
                <a:lnTo>
                  <a:pt x="6527" y="29984"/>
                </a:lnTo>
                <a:lnTo>
                  <a:pt x="14998" y="29984"/>
                </a:lnTo>
                <a:lnTo>
                  <a:pt x="23495" y="29337"/>
                </a:lnTo>
                <a:lnTo>
                  <a:pt x="30010" y="22821"/>
                </a:lnTo>
                <a:lnTo>
                  <a:pt x="30010" y="6515"/>
                </a:lnTo>
                <a:lnTo>
                  <a:pt x="234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5039427" y="754659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15646"/>
                </a:moveTo>
                <a:lnTo>
                  <a:pt x="0" y="7810"/>
                </a:lnTo>
                <a:lnTo>
                  <a:pt x="6527" y="635"/>
                </a:lnTo>
                <a:lnTo>
                  <a:pt x="14998" y="635"/>
                </a:lnTo>
                <a:lnTo>
                  <a:pt x="23495" y="0"/>
                </a:lnTo>
                <a:lnTo>
                  <a:pt x="30010" y="6515"/>
                </a:lnTo>
                <a:lnTo>
                  <a:pt x="30010" y="14338"/>
                </a:lnTo>
                <a:lnTo>
                  <a:pt x="30010" y="22821"/>
                </a:lnTo>
                <a:lnTo>
                  <a:pt x="23495" y="29337"/>
                </a:lnTo>
                <a:lnTo>
                  <a:pt x="14998" y="29984"/>
                </a:lnTo>
                <a:lnTo>
                  <a:pt x="6527" y="29984"/>
                </a:lnTo>
                <a:lnTo>
                  <a:pt x="0" y="24104"/>
                </a:lnTo>
                <a:lnTo>
                  <a:pt x="0" y="15646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 txBox="1"/>
          <p:nvPr/>
        </p:nvSpPr>
        <p:spPr>
          <a:xfrm rot="21540000">
            <a:off x="3249091" y="7706662"/>
            <a:ext cx="196460" cy="99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85"/>
              </a:lnSpc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897</a:t>
            </a:r>
            <a:endParaRPr sz="750">
              <a:latin typeface="Arial"/>
              <a:cs typeface="Arial"/>
            </a:endParaRPr>
          </a:p>
        </p:txBody>
      </p:sp>
      <p:sp>
        <p:nvSpPr>
          <p:cNvPr id="420" name="object 420"/>
          <p:cNvSpPr txBox="1"/>
          <p:nvPr/>
        </p:nvSpPr>
        <p:spPr>
          <a:xfrm rot="21540000">
            <a:off x="5079834" y="7509316"/>
            <a:ext cx="296629" cy="3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10"/>
              </a:lnSpc>
            </a:pP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3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300" spc="-5">
                <a:solidFill>
                  <a:srgbClr val="231F20"/>
                </a:solidFill>
                <a:latin typeface="Arial"/>
                <a:cs typeface="Arial"/>
              </a:rPr>
              <a:t>GER</a:t>
            </a:r>
            <a:r>
              <a:rPr dirty="0" baseline="9259" sz="450" spc="-7">
                <a:solidFill>
                  <a:srgbClr val="231F20"/>
                </a:solidFill>
                <a:latin typeface="Arial"/>
                <a:cs typeface="Arial"/>
              </a:rPr>
              <a:t>IN</a:t>
            </a:r>
            <a:endParaRPr baseline="9259" sz="450">
              <a:latin typeface="Arial"/>
              <a:cs typeface="Arial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069811" y="7563730"/>
            <a:ext cx="88265" cy="57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dirty="0" sz="200" spc="-5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200" b="1">
                <a:solidFill>
                  <a:srgbClr val="231F20"/>
                </a:solidFill>
                <a:latin typeface="Arial"/>
                <a:cs typeface="Arial"/>
              </a:rPr>
              <a:t>16</a:t>
            </a:r>
            <a:endParaRPr sz="200">
              <a:latin typeface="Arial"/>
              <a:cs typeface="Arial"/>
            </a:endParaRPr>
          </a:p>
        </p:txBody>
      </p:sp>
      <p:sp>
        <p:nvSpPr>
          <p:cNvPr id="422" name="object 422"/>
          <p:cNvSpPr/>
          <p:nvPr/>
        </p:nvSpPr>
        <p:spPr>
          <a:xfrm>
            <a:off x="5045294" y="7551801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79" h="19050">
                <a:moveTo>
                  <a:pt x="13042" y="0"/>
                </a:moveTo>
                <a:lnTo>
                  <a:pt x="9131" y="660"/>
                </a:lnTo>
                <a:lnTo>
                  <a:pt x="3936" y="660"/>
                </a:lnTo>
                <a:lnTo>
                  <a:pt x="0" y="5207"/>
                </a:lnTo>
                <a:lnTo>
                  <a:pt x="0" y="14998"/>
                </a:lnTo>
                <a:lnTo>
                  <a:pt x="3936" y="18897"/>
                </a:lnTo>
                <a:lnTo>
                  <a:pt x="9131" y="18897"/>
                </a:lnTo>
                <a:lnTo>
                  <a:pt x="13042" y="18249"/>
                </a:lnTo>
                <a:lnTo>
                  <a:pt x="16319" y="16306"/>
                </a:lnTo>
                <a:lnTo>
                  <a:pt x="17627" y="13042"/>
                </a:lnTo>
                <a:lnTo>
                  <a:pt x="8483" y="13042"/>
                </a:lnTo>
                <a:lnTo>
                  <a:pt x="8483" y="7162"/>
                </a:lnTo>
                <a:lnTo>
                  <a:pt x="17627" y="6527"/>
                </a:lnTo>
                <a:lnTo>
                  <a:pt x="16319" y="2603"/>
                </a:lnTo>
                <a:lnTo>
                  <a:pt x="13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5045294" y="7551801"/>
            <a:ext cx="17780" cy="19050"/>
          </a:xfrm>
          <a:custGeom>
            <a:avLst/>
            <a:gdLst/>
            <a:ahLst/>
            <a:cxnLst/>
            <a:rect l="l" t="t" r="r" b="b"/>
            <a:pathLst>
              <a:path w="17779" h="19050">
                <a:moveTo>
                  <a:pt x="17627" y="6527"/>
                </a:moveTo>
                <a:lnTo>
                  <a:pt x="8483" y="7162"/>
                </a:lnTo>
                <a:lnTo>
                  <a:pt x="8483" y="13042"/>
                </a:lnTo>
                <a:lnTo>
                  <a:pt x="17627" y="13042"/>
                </a:lnTo>
                <a:lnTo>
                  <a:pt x="16319" y="16306"/>
                </a:lnTo>
                <a:lnTo>
                  <a:pt x="13042" y="18249"/>
                </a:lnTo>
                <a:lnTo>
                  <a:pt x="9131" y="18897"/>
                </a:lnTo>
                <a:lnTo>
                  <a:pt x="3936" y="18897"/>
                </a:lnTo>
                <a:lnTo>
                  <a:pt x="0" y="14998"/>
                </a:lnTo>
                <a:lnTo>
                  <a:pt x="0" y="9766"/>
                </a:lnTo>
                <a:lnTo>
                  <a:pt x="0" y="5207"/>
                </a:lnTo>
                <a:lnTo>
                  <a:pt x="3936" y="660"/>
                </a:lnTo>
                <a:lnTo>
                  <a:pt x="9131" y="660"/>
                </a:lnTo>
                <a:lnTo>
                  <a:pt x="13042" y="0"/>
                </a:lnTo>
                <a:lnTo>
                  <a:pt x="16319" y="2603"/>
                </a:lnTo>
                <a:lnTo>
                  <a:pt x="17627" y="652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5045955" y="7523746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16967" y="0"/>
                </a:moveTo>
                <a:lnTo>
                  <a:pt x="0" y="673"/>
                </a:lnTo>
                <a:lnTo>
                  <a:pt x="8470" y="9131"/>
                </a:lnTo>
                <a:lnTo>
                  <a:pt x="16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5045955" y="7523746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73"/>
                </a:moveTo>
                <a:lnTo>
                  <a:pt x="16967" y="0"/>
                </a:lnTo>
                <a:lnTo>
                  <a:pt x="8470" y="9131"/>
                </a:lnTo>
                <a:lnTo>
                  <a:pt x="0" y="67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045955" y="7532230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47"/>
                </a:moveTo>
                <a:lnTo>
                  <a:pt x="0" y="9131"/>
                </a:lnTo>
                <a:lnTo>
                  <a:pt x="8159" y="8819"/>
                </a:lnTo>
                <a:lnTo>
                  <a:pt x="0" y="647"/>
                </a:lnTo>
                <a:close/>
              </a:path>
              <a:path w="17145" h="9525">
                <a:moveTo>
                  <a:pt x="8782" y="8796"/>
                </a:moveTo>
                <a:lnTo>
                  <a:pt x="8159" y="8819"/>
                </a:lnTo>
                <a:lnTo>
                  <a:pt x="8470" y="9131"/>
                </a:lnTo>
                <a:lnTo>
                  <a:pt x="8782" y="8796"/>
                </a:lnTo>
                <a:close/>
              </a:path>
              <a:path w="17145" h="9525">
                <a:moveTo>
                  <a:pt x="16967" y="0"/>
                </a:moveTo>
                <a:lnTo>
                  <a:pt x="8782" y="8796"/>
                </a:lnTo>
                <a:lnTo>
                  <a:pt x="16967" y="8483"/>
                </a:lnTo>
                <a:lnTo>
                  <a:pt x="16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045955" y="7532230"/>
            <a:ext cx="17145" cy="9525"/>
          </a:xfrm>
          <a:custGeom>
            <a:avLst/>
            <a:gdLst/>
            <a:ahLst/>
            <a:cxnLst/>
            <a:rect l="l" t="t" r="r" b="b"/>
            <a:pathLst>
              <a:path w="17145" h="9525">
                <a:moveTo>
                  <a:pt x="0" y="647"/>
                </a:moveTo>
                <a:lnTo>
                  <a:pt x="8470" y="9131"/>
                </a:lnTo>
                <a:lnTo>
                  <a:pt x="16967" y="0"/>
                </a:lnTo>
                <a:lnTo>
                  <a:pt x="16967" y="8483"/>
                </a:lnTo>
                <a:lnTo>
                  <a:pt x="0" y="9131"/>
                </a:lnTo>
                <a:lnTo>
                  <a:pt x="0" y="647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 txBox="1"/>
          <p:nvPr/>
        </p:nvSpPr>
        <p:spPr>
          <a:xfrm rot="21540000">
            <a:off x="5136108" y="7709964"/>
            <a:ext cx="196460" cy="99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85"/>
              </a:lnSpc>
            </a:pPr>
            <a:r>
              <a:rPr dirty="0" sz="750" spc="15">
                <a:solidFill>
                  <a:srgbClr val="231F20"/>
                </a:solidFill>
                <a:latin typeface="Arial"/>
                <a:cs typeface="Arial"/>
              </a:rPr>
              <a:t>678</a:t>
            </a:r>
            <a:endParaRPr sz="750">
              <a:latin typeface="Arial"/>
              <a:cs typeface="Arial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526926" y="9405238"/>
            <a:ext cx="36004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F59: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automática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defectos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registro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datos de</a:t>
            </a:r>
            <a:r>
              <a:rPr dirty="0" sz="700" spc="13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aislamiento-resistencia.</a:t>
            </a:r>
            <a:endParaRPr sz="700">
              <a:latin typeface="Arial"/>
              <a:cs typeface="Arial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432" name="object 43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499" y="8162035"/>
            <a:ext cx="2484120" cy="1271270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7465" marR="356870" indent="635">
              <a:lnSpc>
                <a:spcPct val="100000"/>
              </a:lnSpc>
              <a:spcBef>
                <a:spcPts val="105"/>
              </a:spcBef>
            </a:pP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cálculo:</a:t>
            </a:r>
            <a:endParaRPr sz="900">
              <a:latin typeface="Arial"/>
              <a:cs typeface="Arial"/>
            </a:endParaRPr>
          </a:p>
          <a:p>
            <a:pPr marL="37465" marR="97790" indent="6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impedancias,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900" spc="-8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trigonométrica 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resistencias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reactancias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inductivas.</a:t>
            </a:r>
            <a:endParaRPr sz="9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900" spc="-1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composición.</a:t>
            </a:r>
            <a:endParaRPr sz="900">
              <a:latin typeface="Arial"/>
              <a:cs typeface="Arial"/>
            </a:endParaRPr>
          </a:p>
          <a:p>
            <a:pPr marL="37465" marR="245110" indent="635">
              <a:lnSpc>
                <a:spcPct val="100000"/>
              </a:lnSpc>
              <a:spcBef>
                <a:spcPts val="5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basado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caída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tensión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asumida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la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utilización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tablas preparadas.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1386" y="1397634"/>
            <a:ext cx="3831590" cy="244221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Implantación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aislamiento-supervisión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permanentes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(CPI)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Conexión.</a:t>
            </a:r>
            <a:endParaRPr sz="800">
              <a:latin typeface="Arial"/>
              <a:cs typeface="Arial"/>
            </a:endParaRPr>
          </a:p>
          <a:p>
            <a:pPr marL="12700" marR="7366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CPI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entre el punto 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artificial) 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alimentación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su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tierra.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15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Alimentación.</a:t>
            </a:r>
            <a:endParaRPr sz="800">
              <a:latin typeface="Arial"/>
              <a:cs typeface="Arial"/>
            </a:endParaRPr>
          </a:p>
          <a:p>
            <a:pPr marL="12700" marR="3873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del dispositivo CPI deberá proceder de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fiable.  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ésta normalmente procede directamente de la instalación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supervisada,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dispositivos de protección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Ajustes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nivel.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normas nacionales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primer ajuste en un 20% por debajo del  nivel de aislamiento de la nueva instalación.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detección de una 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aislamiento,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aplicación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preventivo en una situación de defecto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incipiente.</a:t>
            </a:r>
            <a:endParaRPr sz="800">
              <a:latin typeface="Arial"/>
              <a:cs typeface="Arial"/>
            </a:endParaRPr>
          </a:p>
          <a:p>
            <a:pPr marL="12700" marR="123189">
              <a:lnSpc>
                <a:spcPct val="100000"/>
              </a:lnSpc>
              <a:spcBef>
                <a:spcPts val="1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detección de la alarma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ajustará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5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ejemplo, los dos niveles pueden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70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Nuevo nivel de aislamiento de instalación: 100</a:t>
            </a:r>
            <a:r>
              <a:rPr dirty="0" sz="8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peligro: 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(riesgo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&gt;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361" y="3825722"/>
            <a:ext cx="2762885" cy="272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ts val="910"/>
              </a:lnSpc>
              <a:spcBef>
                <a:spcPts val="10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de indicación ajustados por el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consumidor: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103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Umbral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mantenimiento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preventivo: 0,8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80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sz="900" spc="-5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5936" y="4040009"/>
            <a:ext cx="3887470" cy="622681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Umbral para alarma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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Notas:</a:t>
            </a:r>
            <a:endParaRPr sz="800">
              <a:latin typeface="Arial"/>
              <a:cs typeface="Arial"/>
            </a:endParaRPr>
          </a:p>
          <a:p>
            <a:pPr marL="38100" marR="69850">
              <a:lnSpc>
                <a:spcPct val="100000"/>
              </a:lnSpc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largo período de desconexión, durante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instalación permanece  desactivada, la humedad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general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situación,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principalmente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sobre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superficie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húmeda del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condición de  defecto,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mejorará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rápidamente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medida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aumento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portadores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reduzca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humedad de la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superficie.</a:t>
            </a:r>
            <a:endParaRPr sz="800">
              <a:latin typeface="Arial"/>
              <a:cs typeface="Arial"/>
            </a:endParaRPr>
          </a:p>
          <a:p>
            <a:pPr marL="38100" marR="114300">
              <a:lnSpc>
                <a:spcPct val="100000"/>
              </a:lnSpc>
              <a:spcBef>
                <a:spcPts val="8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PIM (XM)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resistivos y capacitivos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derivando así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aislamiento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verdadera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total.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segundo</a:t>
            </a:r>
            <a:r>
              <a:rPr dirty="0" sz="1000" spc="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defecto</a:t>
            </a:r>
            <a:endParaRPr sz="1000">
              <a:latin typeface="Arial"/>
              <a:cs typeface="Arial"/>
            </a:endParaRPr>
          </a:p>
          <a:p>
            <a:pPr marL="38100" marR="64135" indent="635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(a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suceda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 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primer defecto)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fase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tanto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ocurre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primer defecto,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diferente, los dispositivos protectores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intensidad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(fusibles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interruptores  automáticos) actuarán normalmente para efectuar una eliminación automática de  defectos.</a:t>
            </a:r>
            <a:endParaRPr sz="800">
              <a:latin typeface="Arial"/>
              <a:cs typeface="Arial"/>
            </a:endParaRPr>
          </a:p>
          <a:p>
            <a:pPr marL="38100" marR="90805" indent="635">
              <a:lnSpc>
                <a:spcPct val="100000"/>
              </a:lnSpc>
              <a:spcBef>
                <a:spcPts val="1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configuración de relés de disparo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especificaciones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parámetros básicos que deciden la longitud práctica máxima 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puede protegerse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correctamente, como se trata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6.2. 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circunstancias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normales,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recorrido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pasa por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comunes, conectando 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partes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activas de una  instalación,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del bucle de defecto es 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suficientemente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para garantizar un nivel adecuado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800">
              <a:latin typeface="Arial"/>
              <a:cs typeface="Arial"/>
            </a:endParaRPr>
          </a:p>
          <a:p>
            <a:pPr marL="38100" marR="142240" indent="635">
              <a:lnSpc>
                <a:spcPct val="100000"/>
              </a:lnSpc>
              <a:spcBef>
                <a:spcPts val="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inevitablemente largas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especialmente,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dispositivos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se conectan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 (para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pase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través de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posible el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sobreintensidad.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caso, 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instalación.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tiene 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deberá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tenerse  cuidado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que el DDR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sensible,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primer defecto 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disparo no deseado. La activación de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producirse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0,5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nivel de ajuste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6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determinar 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niveles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endParaRPr sz="800">
              <a:latin typeface="Arial"/>
              <a:cs typeface="Arial"/>
            </a:endParaRPr>
          </a:p>
          <a:p>
            <a:pPr marL="38100" marR="157480" indent="635">
              <a:lnSpc>
                <a:spcPct val="10000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Deberá llevarse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cabo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evaluación de los niveles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diseño de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proyecto.</a:t>
            </a:r>
            <a:endParaRPr sz="800">
              <a:latin typeface="Arial"/>
              <a:cs typeface="Arial"/>
            </a:endParaRPr>
          </a:p>
          <a:p>
            <a:pPr marL="38100" marR="64769" indent="635">
              <a:lnSpc>
                <a:spcPct val="100000"/>
              </a:lnSpc>
              <a:spcBef>
                <a:spcPts val="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análisis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riguroso,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importantes para los dispositivos protectores implicados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los ángulos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necesitan determinarse) por lo que normalmente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métodos  simplificados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aproximados por lo bajo.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prácticos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siguientes:</a:t>
            </a:r>
            <a:endParaRPr sz="800">
              <a:latin typeface="Arial"/>
              <a:cs typeface="Arial"/>
            </a:endParaRPr>
          </a:p>
          <a:p>
            <a:pPr marL="38100" marR="26670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“método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impedancias”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basado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vectorial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impedancias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(secuencia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positiva) alrededor de un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defecto.</a:t>
            </a:r>
            <a:endParaRPr sz="800">
              <a:latin typeface="Arial"/>
              <a:cs typeface="Arial"/>
            </a:endParaRPr>
          </a:p>
          <a:p>
            <a:pPr marL="38100" marR="45720">
              <a:lnSpc>
                <a:spcPct val="100000"/>
              </a:lnSpc>
              <a:spcBef>
                <a:spcPts val="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método 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la composición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que es una estimación aproximada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bucle,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conoce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bucle. La impedancias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complejas se combinan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aritméticamente en este método.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9924224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59284" y="7173721"/>
            <a:ext cx="2262505" cy="0"/>
          </a:xfrm>
          <a:custGeom>
            <a:avLst/>
            <a:gdLst/>
            <a:ahLst/>
            <a:cxnLst/>
            <a:rect l="l" t="t" r="r" b="b"/>
            <a:pathLst>
              <a:path w="2262504" h="0">
                <a:moveTo>
                  <a:pt x="0" y="0"/>
                </a:moveTo>
                <a:lnTo>
                  <a:pt x="226200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699738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58036" y="553205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29" y="0"/>
                </a:lnTo>
              </a:path>
            </a:pathLst>
          </a:custGeom>
          <a:ln w="479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199664" y="655266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50975" y="626691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9499" y="1862200"/>
            <a:ext cx="2484120" cy="327660"/>
          </a:xfrm>
          <a:custGeom>
            <a:avLst/>
            <a:gdLst/>
            <a:ahLst/>
            <a:cxnLst/>
            <a:rect l="l" t="t" r="r" b="b"/>
            <a:pathLst>
              <a:path w="2484120" h="327660">
                <a:moveTo>
                  <a:pt x="0" y="0"/>
                </a:moveTo>
                <a:lnTo>
                  <a:pt x="2484120" y="0"/>
                </a:lnTo>
                <a:lnTo>
                  <a:pt x="2484120" y="327659"/>
                </a:lnTo>
                <a:lnTo>
                  <a:pt x="0" y="327659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04979" y="1928875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40" h="40639">
                <a:moveTo>
                  <a:pt x="25933" y="0"/>
                </a:moveTo>
                <a:lnTo>
                  <a:pt x="14706" y="0"/>
                </a:lnTo>
                <a:lnTo>
                  <a:pt x="9918" y="1981"/>
                </a:lnTo>
                <a:lnTo>
                  <a:pt x="1981" y="9918"/>
                </a:lnTo>
                <a:lnTo>
                  <a:pt x="0" y="14706"/>
                </a:lnTo>
                <a:lnTo>
                  <a:pt x="0" y="25933"/>
                </a:lnTo>
                <a:lnTo>
                  <a:pt x="1981" y="30721"/>
                </a:lnTo>
                <a:lnTo>
                  <a:pt x="9918" y="38658"/>
                </a:lnTo>
                <a:lnTo>
                  <a:pt x="14706" y="40640"/>
                </a:lnTo>
                <a:lnTo>
                  <a:pt x="25933" y="40640"/>
                </a:lnTo>
                <a:lnTo>
                  <a:pt x="30721" y="38658"/>
                </a:lnTo>
                <a:lnTo>
                  <a:pt x="38658" y="30721"/>
                </a:lnTo>
                <a:lnTo>
                  <a:pt x="40640" y="25933"/>
                </a:lnTo>
                <a:lnTo>
                  <a:pt x="40640" y="14706"/>
                </a:lnTo>
                <a:lnTo>
                  <a:pt x="38658" y="9918"/>
                </a:lnTo>
                <a:lnTo>
                  <a:pt x="30721" y="1981"/>
                </a:lnTo>
                <a:lnTo>
                  <a:pt x="25933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39499" y="1862707"/>
            <a:ext cx="2484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" marR="255904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software </a:t>
            </a:r>
            <a:r>
              <a:rPr dirty="0" sz="800" spc="10" b="1">
                <a:solidFill>
                  <a:srgbClr val="231F20"/>
                </a:solidFill>
                <a:latin typeface="Century Gothic"/>
                <a:cs typeface="Century Gothic"/>
              </a:rPr>
              <a:t>ECOdial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basa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900" spc="25" i="1">
                <a:solidFill>
                  <a:srgbClr val="231F20"/>
                </a:solidFill>
                <a:latin typeface="Arial"/>
                <a:cs typeface="Arial"/>
              </a:rPr>
              <a:t>“método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impedancia”.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9499" y="2737230"/>
            <a:ext cx="2484120" cy="1461135"/>
          </a:xfrm>
          <a:custGeom>
            <a:avLst/>
            <a:gdLst/>
            <a:ahLst/>
            <a:cxnLst/>
            <a:rect l="l" t="t" r="r" b="b"/>
            <a:pathLst>
              <a:path w="2484120" h="1461135">
                <a:moveTo>
                  <a:pt x="0" y="0"/>
                </a:moveTo>
                <a:lnTo>
                  <a:pt x="2484120" y="0"/>
                </a:lnTo>
                <a:lnTo>
                  <a:pt x="2484120" y="1461134"/>
                </a:lnTo>
                <a:lnTo>
                  <a:pt x="0" y="1461134"/>
                </a:lnTo>
                <a:lnTo>
                  <a:pt x="0" y="0"/>
                </a:lnTo>
                <a:close/>
              </a:path>
            </a:pathLst>
          </a:custGeom>
          <a:solidFill>
            <a:srgbClr val="C8E4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79974" y="2737865"/>
            <a:ext cx="2176780" cy="474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319405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máxima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IT 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es:</a:t>
            </a:r>
            <a:endParaRPr sz="900">
              <a:latin typeface="Arial"/>
              <a:cs typeface="Arial"/>
            </a:endParaRPr>
          </a:p>
          <a:p>
            <a:pPr marL="635">
              <a:lnSpc>
                <a:spcPct val="100000"/>
              </a:lnSpc>
              <a:spcBef>
                <a:spcPts val="29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trifásico 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tres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37236" y="362046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42801" y="32809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17640" y="3353779"/>
            <a:ext cx="762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0505" y="3419172"/>
            <a:ext cx="176530" cy="116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9151" y="3278303"/>
            <a:ext cx="9779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  <a:tabLst>
                <a:tab pos="578485" algn="l"/>
              </a:tabLst>
            </a:pPr>
            <a:r>
              <a:rPr dirty="0" baseline="-37037" sz="1350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7037" sz="1350" spc="262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900" spc="-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</a:t>
            </a:r>
            <a:r>
              <a:rPr dirty="0" u="sng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	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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3</a:t>
            </a:r>
            <a:r>
              <a:rPr dirty="0" u="sng" sz="900" spc="-7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3888" sz="900" spc="104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7751" y="3406599"/>
            <a:ext cx="654685" cy="1917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1000" spc="3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1000" spc="3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888" sz="900" spc="44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baseline="-5291" sz="1575" spc="-37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900" spc="-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900" spc="-2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900" spc="-15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89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291" sz="1575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52362" y="3305263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0" y="0"/>
                </a:moveTo>
                <a:lnTo>
                  <a:pt x="65595" y="0"/>
                </a:lnTo>
              </a:path>
            </a:pathLst>
          </a:custGeom>
          <a:ln w="534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80774" y="3635882"/>
            <a:ext cx="23101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125">
                <a:solidFill>
                  <a:srgbClr val="231F20"/>
                </a:solidFill>
                <a:latin typeface="Times New Roman"/>
                <a:cs typeface="Times New Roman"/>
              </a:rPr>
              <a:t>c </a:t>
            </a:r>
            <a:r>
              <a:rPr dirty="0" sz="900" spc="-25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trifásico de cuatro</a:t>
            </a:r>
            <a:r>
              <a:rPr dirty="0" sz="900" spc="-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cables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703365" y="41372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59807" y="382296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22066" y="3870605"/>
            <a:ext cx="7620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4931" y="3935999"/>
            <a:ext cx="176530" cy="116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6156" y="3795130"/>
            <a:ext cx="7677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baseline="-37037" sz="1350" spc="-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sz="900" spc="-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1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900" spc="-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3888" sz="900" spc="-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</a:t>
            </a:r>
            <a:r>
              <a:rPr dirty="0" u="sng" baseline="-13888" sz="900" spc="-8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900" spc="-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3888" sz="900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r>
              <a:rPr dirty="0" u="sng" baseline="-13888" sz="900" spc="-6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3888"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9319" y="3923425"/>
            <a:ext cx="654685" cy="1917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dirty="0" sz="900" spc="-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9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1000" spc="-1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1000" spc="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3888" sz="900" spc="37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3888" sz="900" spc="-22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5291" sz="1575" spc="-37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900" spc="-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900" spc="-2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900" spc="-13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6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291" sz="1575" spc="-89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291" sz="1575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65681" y="1408302"/>
            <a:ext cx="3883025" cy="406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" marR="3111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mínimo de la tensión en el origen de un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80% de la tensión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basadas en esta consideración para ofrecer lecturas directas de las  longitudes 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</a:t>
            </a:r>
            <a:endParaRPr sz="800">
              <a:latin typeface="Arial"/>
              <a:cs typeface="Arial"/>
            </a:endParaRPr>
          </a:p>
          <a:p>
            <a:pPr marL="38735" marR="193040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métodos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fiables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aquellos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que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bucle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cerca (entre sí)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estén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separados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ferromagnéticos.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impedancias</a:t>
            </a:r>
            <a:endParaRPr sz="800">
              <a:latin typeface="Arial"/>
              <a:cs typeface="Arial"/>
            </a:endParaRPr>
          </a:p>
          <a:p>
            <a:pPr marL="38735" marR="469900">
              <a:lnSpc>
                <a:spcPct val="100000"/>
              </a:lnSpc>
              <a:spcBef>
                <a:spcPts val="1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6.2, es idéntico para los 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y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25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composición</a:t>
            </a:r>
            <a:endParaRPr sz="800">
              <a:latin typeface="Arial"/>
              <a:cs typeface="Arial"/>
            </a:endParaRPr>
          </a:p>
          <a:p>
            <a:pPr marL="38735" marR="46990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método,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6.2, es idéntico para los  esquemas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y TN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Método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convencional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103505">
              <a:lnSpc>
                <a:spcPct val="100000"/>
              </a:lnSpc>
              <a:spcBef>
                <a:spcPts val="1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describe en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6.2 para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cálculo de 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que no debería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 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dispositivos de máxima intensidad.  Resulta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claramente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imposible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combinación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dos defectos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concurrentes.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cubiertos,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obstante,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ajuste de disparo de máxima  intensidad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 en la suposición de que un primer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en el 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implicado,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produce  en el extremo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remoto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idéntico,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ya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mencionado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3.4.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general, esto puede ocasionar que sólo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produzca un disparo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nivel de disparo inferior), dejando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una  situación de primer defecto,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defectuoso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servicio.</a:t>
            </a:r>
            <a:endParaRPr sz="800">
              <a:latin typeface="Arial"/>
              <a:cs typeface="Arial"/>
            </a:endParaRPr>
          </a:p>
          <a:p>
            <a:pPr marL="38100" marR="199390">
              <a:lnSpc>
                <a:spcPct val="100000"/>
              </a:lnSpc>
              <a:spcBef>
                <a:spcPts val="14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tres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defecto sólo  puede ocasionar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fase/fase,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tal 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 tensión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utilizará en la fórmula para la máxima longitud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 spc="675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dirty="0" sz="800" spc="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en: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67540" y="5506477"/>
            <a:ext cx="907415" cy="150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38194" sz="1200" spc="7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baseline="-38194" sz="1200" spc="7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u="sng" sz="8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sz="800" spc="1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-16666" sz="750" spc="1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 </a:t>
            </a:r>
            <a:r>
              <a:rPr dirty="0" u="sng" sz="80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ymbol"/>
                <a:cs typeface="Symbol"/>
              </a:rPr>
              <a:t></a:t>
            </a:r>
            <a:r>
              <a:rPr dirty="0" u="sng" sz="800" spc="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3</a:t>
            </a:r>
            <a:r>
              <a:rPr dirty="0" u="sng" sz="800" spc="-13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800" spc="15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-16666" sz="750" spc="22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ph</a:t>
            </a:r>
            <a:r>
              <a:rPr dirty="0" u="sng" baseline="-16666" sz="750" spc="-7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15403" y="5559297"/>
            <a:ext cx="336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95749" y="5574147"/>
            <a:ext cx="83185" cy="1504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52899" y="5632863"/>
            <a:ext cx="174625" cy="1066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" spc="3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00" spc="1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38994" y="5621585"/>
            <a:ext cx="61341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50" spc="55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850" spc="5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82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baseline="-5847" sz="1425" spc="-22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5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00" spc="-16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45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847" sz="1425" spc="-67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847" sz="1425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65845" y="5822573"/>
            <a:ext cx="3876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-635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cables,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producirá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los defectos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encuentra en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este caso,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el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valor que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utilizará para calcular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longitud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cable máxima,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61112" y="6368520"/>
            <a:ext cx="174625" cy="107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550" spc="-15">
                <a:solidFill>
                  <a:srgbClr val="231F20"/>
                </a:solidFill>
                <a:latin typeface="Arial"/>
                <a:cs typeface="Arial"/>
              </a:rPr>
              <a:t>á</a:t>
            </a: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x.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78562" y="6309072"/>
            <a:ext cx="141859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46075" algn="l"/>
              </a:tabLst>
            </a:pP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L	</a:t>
            </a:r>
            <a:r>
              <a:rPr dirty="0" sz="800" spc="5">
                <a:solidFill>
                  <a:srgbClr val="231F20"/>
                </a:solidFill>
                <a:latin typeface="Symbol"/>
                <a:cs typeface="Symbol"/>
              </a:rPr>
              <a:t></a:t>
            </a:r>
            <a:r>
              <a:rPr dirty="0" u="sng" baseline="38194" sz="1200" spc="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8194" sz="12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0,8 </a:t>
            </a:r>
            <a:r>
              <a:rPr dirty="0" u="sng" baseline="38194" sz="1200" spc="-7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U</a:t>
            </a:r>
            <a:r>
              <a:rPr dirty="0" u="sng" baseline="40404" sz="825" spc="-7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o </a:t>
            </a:r>
            <a:r>
              <a:rPr dirty="0" u="sng" baseline="38194" sz="12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S</a:t>
            </a:r>
            <a:r>
              <a:rPr dirty="0" u="sng" baseline="40404" sz="8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r>
              <a:rPr dirty="0" baseline="40404" sz="825" spc="6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90066" y="6357090"/>
            <a:ext cx="613410" cy="17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 spc="-10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2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37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baseline="-15151" sz="825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-5555" sz="1500" spc="-30">
                <a:solidFill>
                  <a:srgbClr val="231F20"/>
                </a:solidFill>
                <a:latin typeface="Symbol"/>
                <a:cs typeface="Symbol"/>
              </a:rPr>
              <a:t>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20">
                <a:solidFill>
                  <a:srgbClr val="231F20"/>
                </a:solidFill>
                <a:latin typeface="Symbol"/>
                <a:cs typeface="Symbol"/>
              </a:rPr>
              <a:t></a:t>
            </a:r>
            <a:r>
              <a:rPr dirty="0" sz="800" spc="-114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0" i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baseline="-5555" sz="1500" spc="-75">
                <a:solidFill>
                  <a:srgbClr val="231F20"/>
                </a:solidFill>
                <a:latin typeface="Symbol"/>
                <a:cs typeface="Symbol"/>
              </a:rPr>
              <a:t></a:t>
            </a:r>
            <a:endParaRPr baseline="-5555" sz="15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65859" y="6554088"/>
            <a:ext cx="3066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sólo el 50% de la longitud permitida para un esquema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57694" y="7100989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849212" y="74890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82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49212" y="74890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82" y="35572"/>
                </a:lnTo>
                <a:lnTo>
                  <a:pt x="17780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98652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98652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1093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1093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68695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568695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93417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586475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586475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4" h="365759">
                <a:moveTo>
                  <a:pt x="0" y="0"/>
                </a:moveTo>
                <a:lnTo>
                  <a:pt x="518579" y="0"/>
                </a:lnTo>
                <a:lnTo>
                  <a:pt x="518579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005283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9588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866992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65759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19" y="194602"/>
                </a:lnTo>
                <a:lnTo>
                  <a:pt x="71119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728715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270384" y="7768894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70384" y="7640357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70384" y="7374381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270384" y="7506880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9766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9766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83835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83835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70007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70007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570663" y="894839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570663" y="894839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5">
                <a:moveTo>
                  <a:pt x="0" y="17805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805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28150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28150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41880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418805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14321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143215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000988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59"/>
                </a:lnTo>
                <a:lnTo>
                  <a:pt x="26657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000988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57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36645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018755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018755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5" h="365759">
                <a:moveTo>
                  <a:pt x="0" y="0"/>
                </a:moveTo>
                <a:lnTo>
                  <a:pt x="518591" y="0"/>
                </a:lnTo>
                <a:lnTo>
                  <a:pt x="518591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437576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2816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299286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89875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19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60995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408937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408937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27063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27063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1323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132344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00295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00295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1353601" y="8390763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257691" y="9429790"/>
            <a:ext cx="84518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no</a:t>
            </a:r>
            <a:r>
              <a:rPr dirty="0" sz="7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distribuido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257691" y="7770240"/>
            <a:ext cx="3168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1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baseline="3968" sz="105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baseline="3968" sz="10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638005" y="7639546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sz="7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792770" y="8667358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917164" y="7766284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070250" y="7639591"/>
            <a:ext cx="8509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05727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41"/>
                </a:moveTo>
                <a:lnTo>
                  <a:pt x="36550" y="290423"/>
                </a:lnTo>
                <a:lnTo>
                  <a:pt x="79177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41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7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14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14" y="143217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14" y="143217"/>
                </a:lnTo>
                <a:lnTo>
                  <a:pt x="117252" y="131368"/>
                </a:lnTo>
                <a:lnTo>
                  <a:pt x="48399" y="131368"/>
                </a:lnTo>
                <a:lnTo>
                  <a:pt x="128409" y="7899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2"/>
                </a:moveTo>
                <a:lnTo>
                  <a:pt x="48399" y="131368"/>
                </a:lnTo>
                <a:lnTo>
                  <a:pt x="117252" y="131368"/>
                </a:lnTo>
                <a:lnTo>
                  <a:pt x="130390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05727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90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50" y="290423"/>
                </a:lnTo>
                <a:lnTo>
                  <a:pt x="37541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40" y="0"/>
                </a:lnTo>
                <a:lnTo>
                  <a:pt x="128409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76822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41" y="215341"/>
                </a:moveTo>
                <a:lnTo>
                  <a:pt x="36550" y="290423"/>
                </a:lnTo>
                <a:lnTo>
                  <a:pt x="79177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41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7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14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14" y="143217"/>
                </a:lnTo>
                <a:close/>
              </a:path>
              <a:path w="130810" h="290829">
                <a:moveTo>
                  <a:pt x="85940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14" y="143217"/>
                </a:lnTo>
                <a:lnTo>
                  <a:pt x="117252" y="131368"/>
                </a:lnTo>
                <a:lnTo>
                  <a:pt x="48399" y="131368"/>
                </a:lnTo>
                <a:lnTo>
                  <a:pt x="128409" y="7899"/>
                </a:lnTo>
                <a:lnTo>
                  <a:pt x="85940" y="0"/>
                </a:lnTo>
                <a:close/>
              </a:path>
              <a:path w="130810" h="290829">
                <a:moveTo>
                  <a:pt x="130390" y="102742"/>
                </a:moveTo>
                <a:lnTo>
                  <a:pt x="48399" y="131368"/>
                </a:lnTo>
                <a:lnTo>
                  <a:pt x="117252" y="131368"/>
                </a:lnTo>
                <a:lnTo>
                  <a:pt x="130390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768224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90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50" y="290423"/>
                </a:lnTo>
                <a:lnTo>
                  <a:pt x="37541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40" y="0"/>
                </a:lnTo>
                <a:lnTo>
                  <a:pt x="128409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543396" y="8196173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527000" y="8597620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590600" y="7680490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 h="0">
                <a:moveTo>
                  <a:pt x="0" y="0"/>
                </a:moveTo>
                <a:lnTo>
                  <a:pt x="383832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974343" y="7664094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0" y="0"/>
                </a:moveTo>
                <a:lnTo>
                  <a:pt x="0" y="33210"/>
                </a:lnTo>
                <a:lnTo>
                  <a:pt x="61963" y="16611"/>
                </a:lnTo>
                <a:lnTo>
                  <a:pt x="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973073" y="8023859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19" h="1306195">
                <a:moveTo>
                  <a:pt x="0" y="0"/>
                </a:moveTo>
                <a:lnTo>
                  <a:pt x="0" y="1305864"/>
                </a:lnTo>
                <a:lnTo>
                  <a:pt x="45681" y="1305864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956678" y="796644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909105" y="8299119"/>
            <a:ext cx="0" cy="674370"/>
          </a:xfrm>
          <a:custGeom>
            <a:avLst/>
            <a:gdLst/>
            <a:ahLst/>
            <a:cxnLst/>
            <a:rect l="l" t="t" r="r" b="b"/>
            <a:pathLst>
              <a:path w="0" h="674370">
                <a:moveTo>
                  <a:pt x="0" y="0"/>
                </a:moveTo>
                <a:lnTo>
                  <a:pt x="0" y="674027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892710" y="82417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195946" y="826974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179550" y="867119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5" h="62229">
                <a:moveTo>
                  <a:pt x="33197" y="0"/>
                </a:moveTo>
                <a:lnTo>
                  <a:pt x="0" y="0"/>
                </a:lnTo>
                <a:lnTo>
                  <a:pt x="16586" y="61975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330798" y="7469047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276758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278271" y="7452448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37" y="0"/>
                </a:moveTo>
                <a:lnTo>
                  <a:pt x="0" y="16598"/>
                </a:lnTo>
                <a:lnTo>
                  <a:pt x="61937" y="33210"/>
                </a:lnTo>
                <a:lnTo>
                  <a:pt x="6193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174040" y="7814296"/>
            <a:ext cx="276860" cy="0"/>
          </a:xfrm>
          <a:custGeom>
            <a:avLst/>
            <a:gdLst/>
            <a:ahLst/>
            <a:cxnLst/>
            <a:rect l="l" t="t" r="r" b="b"/>
            <a:pathLst>
              <a:path w="276860" h="0">
                <a:moveTo>
                  <a:pt x="276758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121513" y="7797697"/>
            <a:ext cx="62230" cy="33655"/>
          </a:xfrm>
          <a:custGeom>
            <a:avLst/>
            <a:gdLst/>
            <a:ahLst/>
            <a:cxnLst/>
            <a:rect l="l" t="t" r="r" b="b"/>
            <a:pathLst>
              <a:path w="62230" h="33654">
                <a:moveTo>
                  <a:pt x="61950" y="0"/>
                </a:moveTo>
                <a:lnTo>
                  <a:pt x="0" y="16598"/>
                </a:lnTo>
                <a:lnTo>
                  <a:pt x="61950" y="33223"/>
                </a:lnTo>
                <a:lnTo>
                  <a:pt x="619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9647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82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82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96476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82" y="35572"/>
                </a:lnTo>
                <a:lnTo>
                  <a:pt x="17792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33776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633776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57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358186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58186" y="762356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215946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215946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58142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233726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233726" y="8964205"/>
            <a:ext cx="637540" cy="365760"/>
          </a:xfrm>
          <a:custGeom>
            <a:avLst/>
            <a:gdLst/>
            <a:ahLst/>
            <a:cxnLst/>
            <a:rect l="l" t="t" r="r" b="b"/>
            <a:pathLst>
              <a:path w="637539" h="365759">
                <a:moveTo>
                  <a:pt x="0" y="0"/>
                </a:moveTo>
                <a:lnTo>
                  <a:pt x="637133" y="0"/>
                </a:lnTo>
                <a:lnTo>
                  <a:pt x="637133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652547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443136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514269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304846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20" y="194602"/>
                </a:lnTo>
                <a:lnTo>
                  <a:pt x="71120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375966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917636" y="7768894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917636" y="7640357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917636" y="7374381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917636" y="7506880"/>
            <a:ext cx="2348230" cy="0"/>
          </a:xfrm>
          <a:custGeom>
            <a:avLst/>
            <a:gdLst/>
            <a:ahLst/>
            <a:cxnLst/>
            <a:rect l="l" t="t" r="r" b="b"/>
            <a:pathLst>
              <a:path w="2348229" h="0">
                <a:moveTo>
                  <a:pt x="0" y="0"/>
                </a:moveTo>
                <a:lnTo>
                  <a:pt x="234795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6238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6238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48561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48561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347315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347315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1792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217927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28757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28757" y="7489088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92"/>
                </a:moveTo>
                <a:lnTo>
                  <a:pt x="0" y="8902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066057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066057" y="7354620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790467" y="7623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69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790467" y="762356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5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648240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59"/>
                </a:lnTo>
                <a:lnTo>
                  <a:pt x="26657" y="35559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648240" y="775309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779"/>
                </a:lnTo>
                <a:lnTo>
                  <a:pt x="35547" y="26682"/>
                </a:lnTo>
                <a:lnTo>
                  <a:pt x="26657" y="35559"/>
                </a:lnTo>
                <a:lnTo>
                  <a:pt x="17767" y="35559"/>
                </a:lnTo>
                <a:lnTo>
                  <a:pt x="8877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013707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666007" y="7778775"/>
            <a:ext cx="0" cy="1225550"/>
          </a:xfrm>
          <a:custGeom>
            <a:avLst/>
            <a:gdLst/>
            <a:ahLst/>
            <a:cxnLst/>
            <a:rect l="l" t="t" r="r" b="b"/>
            <a:pathLst>
              <a:path w="0" h="1225550">
                <a:moveTo>
                  <a:pt x="0" y="1224953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666007" y="8964205"/>
            <a:ext cx="518795" cy="365760"/>
          </a:xfrm>
          <a:custGeom>
            <a:avLst/>
            <a:gdLst/>
            <a:ahLst/>
            <a:cxnLst/>
            <a:rect l="l" t="t" r="r" b="b"/>
            <a:pathLst>
              <a:path w="518795" h="365759">
                <a:moveTo>
                  <a:pt x="0" y="0"/>
                </a:moveTo>
                <a:lnTo>
                  <a:pt x="518591" y="0"/>
                </a:lnTo>
                <a:lnTo>
                  <a:pt x="518591" y="365518"/>
                </a:lnTo>
                <a:lnTo>
                  <a:pt x="0" y="365518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084840" y="737438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5">
                <a:moveTo>
                  <a:pt x="0" y="0"/>
                </a:moveTo>
                <a:lnTo>
                  <a:pt x="0" y="57034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75417" y="7974368"/>
            <a:ext cx="71755" cy="1029969"/>
          </a:xfrm>
          <a:custGeom>
            <a:avLst/>
            <a:gdLst/>
            <a:ahLst/>
            <a:cxnLst/>
            <a:rect l="l" t="t" r="r" b="b"/>
            <a:pathLst>
              <a:path w="71754" h="1029970">
                <a:moveTo>
                  <a:pt x="0" y="0"/>
                </a:moveTo>
                <a:lnTo>
                  <a:pt x="71132" y="194602"/>
                </a:lnTo>
                <a:lnTo>
                  <a:pt x="71132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946550" y="7505890"/>
            <a:ext cx="0" cy="439420"/>
          </a:xfrm>
          <a:custGeom>
            <a:avLst/>
            <a:gdLst/>
            <a:ahLst/>
            <a:cxnLst/>
            <a:rect l="l" t="t" r="r" b="b"/>
            <a:pathLst>
              <a:path w="0" h="439420">
                <a:moveTo>
                  <a:pt x="0" y="0"/>
                </a:moveTo>
                <a:lnTo>
                  <a:pt x="0" y="438835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737139" y="7974368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07" y="194602"/>
                </a:lnTo>
                <a:lnTo>
                  <a:pt x="71107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808247" y="7639367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4">
                <a:moveTo>
                  <a:pt x="0" y="0"/>
                </a:moveTo>
                <a:lnTo>
                  <a:pt x="0" y="305358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056189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056189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91789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917898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7795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77959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650208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57" y="0"/>
                </a:moveTo>
                <a:lnTo>
                  <a:pt x="8877" y="0"/>
                </a:lnTo>
                <a:lnTo>
                  <a:pt x="0" y="8889"/>
                </a:lnTo>
                <a:lnTo>
                  <a:pt x="0" y="26682"/>
                </a:lnTo>
                <a:lnTo>
                  <a:pt x="8877" y="35572"/>
                </a:lnTo>
                <a:lnTo>
                  <a:pt x="26657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650208" y="8948394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006536" y="7173721"/>
            <a:ext cx="2262505" cy="0"/>
          </a:xfrm>
          <a:custGeom>
            <a:avLst/>
            <a:gdLst/>
            <a:ahLst/>
            <a:cxnLst/>
            <a:rect l="l" t="t" r="r" b="b"/>
            <a:pathLst>
              <a:path w="2262504" h="0">
                <a:moveTo>
                  <a:pt x="0" y="0"/>
                </a:moveTo>
                <a:lnTo>
                  <a:pt x="2262022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777007" y="715891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777007" y="715891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76712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767126" y="791706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724657" y="7974367"/>
            <a:ext cx="71120" cy="1029969"/>
          </a:xfrm>
          <a:custGeom>
            <a:avLst/>
            <a:gdLst/>
            <a:ahLst/>
            <a:cxnLst/>
            <a:rect l="l" t="t" r="r" b="b"/>
            <a:pathLst>
              <a:path w="71120" h="1029970">
                <a:moveTo>
                  <a:pt x="0" y="0"/>
                </a:moveTo>
                <a:lnTo>
                  <a:pt x="71119" y="194602"/>
                </a:lnTo>
                <a:lnTo>
                  <a:pt x="71119" y="102936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795777" y="7168794"/>
            <a:ext cx="0" cy="775970"/>
          </a:xfrm>
          <a:custGeom>
            <a:avLst/>
            <a:gdLst/>
            <a:ahLst/>
            <a:cxnLst/>
            <a:rect l="l" t="t" r="r" b="b"/>
            <a:pathLst>
              <a:path w="0" h="775970">
                <a:moveTo>
                  <a:pt x="0" y="0"/>
                </a:moveTo>
                <a:lnTo>
                  <a:pt x="0" y="77593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 txBox="1"/>
          <p:nvPr/>
        </p:nvSpPr>
        <p:spPr>
          <a:xfrm>
            <a:off x="4017845" y="8390763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904946" y="7770240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3904946" y="9429790"/>
            <a:ext cx="7213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</a:t>
            </a:r>
            <a:r>
              <a:rPr dirty="0" sz="700" spc="-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distribuido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5445683" y="8667358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3904946" y="7100987"/>
            <a:ext cx="9017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570453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28" y="215341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98" y="246964"/>
                </a:lnTo>
                <a:lnTo>
                  <a:pt x="66914" y="241045"/>
                </a:lnTo>
                <a:lnTo>
                  <a:pt x="48399" y="241045"/>
                </a:lnTo>
                <a:lnTo>
                  <a:pt x="37528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98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805" y="143217"/>
                </a:moveTo>
                <a:lnTo>
                  <a:pt x="82969" y="143217"/>
                </a:lnTo>
                <a:lnTo>
                  <a:pt x="48399" y="241045"/>
                </a:lnTo>
                <a:lnTo>
                  <a:pt x="66914" y="241045"/>
                </a:lnTo>
                <a:lnTo>
                  <a:pt x="111805" y="143217"/>
                </a:lnTo>
                <a:close/>
              </a:path>
              <a:path w="130810" h="290829">
                <a:moveTo>
                  <a:pt x="85928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805" y="143217"/>
                </a:lnTo>
                <a:lnTo>
                  <a:pt x="117242" y="131368"/>
                </a:lnTo>
                <a:lnTo>
                  <a:pt x="48399" y="131368"/>
                </a:lnTo>
                <a:lnTo>
                  <a:pt x="128422" y="7899"/>
                </a:lnTo>
                <a:lnTo>
                  <a:pt x="85928" y="0"/>
                </a:lnTo>
                <a:close/>
              </a:path>
              <a:path w="130810" h="290829">
                <a:moveTo>
                  <a:pt x="130378" y="102742"/>
                </a:moveTo>
                <a:lnTo>
                  <a:pt x="48399" y="131368"/>
                </a:lnTo>
                <a:lnTo>
                  <a:pt x="117242" y="131368"/>
                </a:lnTo>
                <a:lnTo>
                  <a:pt x="130378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70453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99" y="131368"/>
                </a:moveTo>
                <a:lnTo>
                  <a:pt x="130378" y="102742"/>
                </a:lnTo>
                <a:lnTo>
                  <a:pt x="64198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28" y="215341"/>
                </a:lnTo>
                <a:lnTo>
                  <a:pt x="48399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28" y="0"/>
                </a:lnTo>
                <a:lnTo>
                  <a:pt x="128422" y="7899"/>
                </a:lnTo>
                <a:lnTo>
                  <a:pt x="48399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69206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37528" y="215341"/>
                </a:moveTo>
                <a:lnTo>
                  <a:pt x="36537" y="290423"/>
                </a:lnTo>
                <a:lnTo>
                  <a:pt x="79175" y="246964"/>
                </a:lnTo>
                <a:lnTo>
                  <a:pt x="64185" y="246964"/>
                </a:lnTo>
                <a:lnTo>
                  <a:pt x="66901" y="241045"/>
                </a:lnTo>
                <a:lnTo>
                  <a:pt x="48387" y="241045"/>
                </a:lnTo>
                <a:lnTo>
                  <a:pt x="37528" y="215341"/>
                </a:lnTo>
                <a:close/>
              </a:path>
              <a:path w="130810" h="290829">
                <a:moveTo>
                  <a:pt x="87909" y="238061"/>
                </a:moveTo>
                <a:lnTo>
                  <a:pt x="64185" y="246964"/>
                </a:lnTo>
                <a:lnTo>
                  <a:pt x="79175" y="246964"/>
                </a:lnTo>
                <a:lnTo>
                  <a:pt x="87909" y="238061"/>
                </a:lnTo>
                <a:close/>
              </a:path>
              <a:path w="130810" h="290829">
                <a:moveTo>
                  <a:pt x="111792" y="143217"/>
                </a:moveTo>
                <a:lnTo>
                  <a:pt x="82969" y="143217"/>
                </a:lnTo>
                <a:lnTo>
                  <a:pt x="48387" y="241045"/>
                </a:lnTo>
                <a:lnTo>
                  <a:pt x="66901" y="241045"/>
                </a:lnTo>
                <a:lnTo>
                  <a:pt x="111792" y="143217"/>
                </a:lnTo>
                <a:close/>
              </a:path>
              <a:path w="130810" h="290829">
                <a:moveTo>
                  <a:pt x="85915" y="0"/>
                </a:moveTo>
                <a:lnTo>
                  <a:pt x="0" y="171869"/>
                </a:lnTo>
                <a:lnTo>
                  <a:pt x="82969" y="143217"/>
                </a:lnTo>
                <a:lnTo>
                  <a:pt x="111792" y="143217"/>
                </a:lnTo>
                <a:lnTo>
                  <a:pt x="117229" y="131368"/>
                </a:lnTo>
                <a:lnTo>
                  <a:pt x="48387" y="131368"/>
                </a:lnTo>
                <a:lnTo>
                  <a:pt x="128409" y="7899"/>
                </a:lnTo>
                <a:lnTo>
                  <a:pt x="85915" y="0"/>
                </a:lnTo>
                <a:close/>
              </a:path>
              <a:path w="130810" h="290829">
                <a:moveTo>
                  <a:pt x="130365" y="102742"/>
                </a:moveTo>
                <a:lnTo>
                  <a:pt x="48387" y="131368"/>
                </a:lnTo>
                <a:lnTo>
                  <a:pt x="117229" y="131368"/>
                </a:lnTo>
                <a:lnTo>
                  <a:pt x="130365" y="102742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692069" y="8998787"/>
            <a:ext cx="130810" cy="290830"/>
          </a:xfrm>
          <a:custGeom>
            <a:avLst/>
            <a:gdLst/>
            <a:ahLst/>
            <a:cxnLst/>
            <a:rect l="l" t="t" r="r" b="b"/>
            <a:pathLst>
              <a:path w="130810" h="290829">
                <a:moveTo>
                  <a:pt x="48387" y="131368"/>
                </a:moveTo>
                <a:lnTo>
                  <a:pt x="130365" y="102742"/>
                </a:lnTo>
                <a:lnTo>
                  <a:pt x="64185" y="246964"/>
                </a:lnTo>
                <a:lnTo>
                  <a:pt x="87909" y="238061"/>
                </a:lnTo>
                <a:lnTo>
                  <a:pt x="36537" y="290423"/>
                </a:lnTo>
                <a:lnTo>
                  <a:pt x="37528" y="215341"/>
                </a:lnTo>
                <a:lnTo>
                  <a:pt x="48387" y="241045"/>
                </a:lnTo>
                <a:lnTo>
                  <a:pt x="82969" y="143217"/>
                </a:lnTo>
                <a:lnTo>
                  <a:pt x="0" y="171869"/>
                </a:lnTo>
                <a:lnTo>
                  <a:pt x="85915" y="0"/>
                </a:lnTo>
                <a:lnTo>
                  <a:pt x="128409" y="7899"/>
                </a:lnTo>
                <a:lnTo>
                  <a:pt x="48387" y="131368"/>
                </a:lnTo>
                <a:close/>
              </a:path>
            </a:pathLst>
          </a:custGeom>
          <a:ln w="381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621658" y="8023859"/>
            <a:ext cx="45720" cy="1306195"/>
          </a:xfrm>
          <a:custGeom>
            <a:avLst/>
            <a:gdLst/>
            <a:ahLst/>
            <a:cxnLst/>
            <a:rect l="l" t="t" r="r" b="b"/>
            <a:pathLst>
              <a:path w="45720" h="1306195">
                <a:moveTo>
                  <a:pt x="0" y="0"/>
                </a:moveTo>
                <a:lnTo>
                  <a:pt x="0" y="1305864"/>
                </a:lnTo>
                <a:lnTo>
                  <a:pt x="45694" y="1305864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605262" y="796644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611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611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197646" y="820182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181250" y="860327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5850182" y="8201824"/>
            <a:ext cx="0" cy="413384"/>
          </a:xfrm>
          <a:custGeom>
            <a:avLst/>
            <a:gdLst/>
            <a:ahLst/>
            <a:cxnLst/>
            <a:rect l="l" t="t" r="r" b="b"/>
            <a:pathLst>
              <a:path w="0" h="413384">
                <a:moveTo>
                  <a:pt x="0" y="0"/>
                </a:moveTo>
                <a:lnTo>
                  <a:pt x="0" y="412788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5833786" y="8603271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33197" y="0"/>
                </a:moveTo>
                <a:lnTo>
                  <a:pt x="0" y="0"/>
                </a:lnTo>
                <a:lnTo>
                  <a:pt x="16598" y="61963"/>
                </a:lnTo>
                <a:lnTo>
                  <a:pt x="33197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835020" y="8299119"/>
            <a:ext cx="0" cy="674370"/>
          </a:xfrm>
          <a:custGeom>
            <a:avLst/>
            <a:gdLst/>
            <a:ahLst/>
            <a:cxnLst/>
            <a:rect l="l" t="t" r="r" b="b"/>
            <a:pathLst>
              <a:path w="0" h="674370">
                <a:moveTo>
                  <a:pt x="0" y="0"/>
                </a:moveTo>
                <a:lnTo>
                  <a:pt x="0" y="674027"/>
                </a:lnTo>
              </a:path>
            </a:pathLst>
          </a:custGeom>
          <a:ln w="15875">
            <a:solidFill>
              <a:srgbClr val="009D57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818624" y="8241703"/>
            <a:ext cx="33655" cy="62230"/>
          </a:xfrm>
          <a:custGeom>
            <a:avLst/>
            <a:gdLst/>
            <a:ahLst/>
            <a:cxnLst/>
            <a:rect l="l" t="t" r="r" b="b"/>
            <a:pathLst>
              <a:path w="33654" h="62229">
                <a:moveTo>
                  <a:pt x="16598" y="0"/>
                </a:moveTo>
                <a:lnTo>
                  <a:pt x="0" y="61950"/>
                </a:lnTo>
                <a:lnTo>
                  <a:pt x="33197" y="61950"/>
                </a:lnTo>
                <a:lnTo>
                  <a:pt x="16598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488826" y="9726803"/>
            <a:ext cx="6280785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F60: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Cálculo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 esquema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conectado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muestra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recorrido de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defecto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una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condición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doble</a:t>
            </a:r>
            <a:r>
              <a:rPr dirty="0" sz="700" spc="1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defecto.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50800" marR="3889375">
              <a:lnSpc>
                <a:spcPct val="100000"/>
              </a:lnSpc>
              <a:spcBef>
                <a:spcPts val="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Recapitulación: no existe límite de longitud para la  protección de defecto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un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TT, ya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la  protección la proporcionan DDRs de alta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sensibilidad.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6394259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522268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940911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372" y="744772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84515" y="2476169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 h="0">
                <a:moveTo>
                  <a:pt x="0" y="0"/>
                </a:moveTo>
                <a:lnTo>
                  <a:pt x="14958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1386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9499" y="3205225"/>
            <a:ext cx="2484120" cy="774065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2700" rIns="0" bIns="0" rtlCol="0" vert="horz">
            <a:spAutoFit/>
          </a:bodyPr>
          <a:lstStyle/>
          <a:p>
            <a:pPr marL="36195" marR="102870" indent="635">
              <a:lnSpc>
                <a:spcPct val="100000"/>
              </a:lnSpc>
              <a:spcBef>
                <a:spcPts val="100"/>
              </a:spcBef>
            </a:pPr>
            <a:r>
              <a:rPr dirty="0" sz="900" spc="-3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r>
              <a:rPr dirty="0" baseline="21367" sz="975" spc="-15" i="1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indica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longitud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debe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superarse para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personas estén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protegidas contra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riesgo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indirectos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dispositivos  de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2009" y="1400682"/>
            <a:ext cx="3907790" cy="108394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1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fórmulas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anteriores:</a:t>
            </a:r>
            <a:endParaRPr sz="800">
              <a:latin typeface="Arial"/>
              <a:cs typeface="Arial"/>
            </a:endParaRPr>
          </a:p>
          <a:p>
            <a:pPr marL="52069">
              <a:lnSpc>
                <a:spcPct val="100000"/>
              </a:lnSpc>
              <a:spcBef>
                <a:spcPts val="60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longitud en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  <a:p>
            <a:pPr marL="51435">
              <a:lnSpc>
                <a:spcPts val="935"/>
              </a:lnSpc>
              <a:spcBef>
                <a:spcPts val="55"/>
              </a:spcBef>
            </a:pPr>
            <a:r>
              <a:rPr dirty="0" sz="80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(230 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un esquema de 230/400</a:t>
            </a:r>
            <a:r>
              <a:rPr dirty="0" sz="800" spc="-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V).</a:t>
            </a:r>
            <a:endParaRPr sz="800">
              <a:latin typeface="Arial"/>
              <a:cs typeface="Arial"/>
            </a:endParaRPr>
          </a:p>
          <a:p>
            <a:pPr marL="51435" marR="43180">
              <a:lnSpc>
                <a:spcPts val="960"/>
              </a:lnSpc>
              <a:spcBef>
                <a:spcPts val="105"/>
              </a:spcBef>
            </a:pPr>
            <a:r>
              <a:rPr dirty="0" sz="900">
                <a:solidFill>
                  <a:srgbClr val="231F20"/>
                </a:solidFill>
                <a:latin typeface="Symbol"/>
                <a:cs typeface="Symbol"/>
              </a:rPr>
              <a:t></a:t>
            </a:r>
            <a:r>
              <a:rPr dirty="0" sz="9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resistividad a 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(22,5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-3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m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cobre,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36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-3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ohmios-mm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aluminio).</a:t>
            </a:r>
            <a:endParaRPr sz="800">
              <a:latin typeface="Arial"/>
              <a:cs typeface="Arial"/>
            </a:endParaRPr>
          </a:p>
          <a:p>
            <a:pPr marL="52069" marR="167640" indent="-635">
              <a:lnSpc>
                <a:spcPts val="960"/>
              </a:lnSpc>
              <a:spcBef>
                <a:spcPts val="60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 de ajuste de disparo de máxima intensidad en amperios,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requerida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eliminar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especificado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335"/>
              </a:spcBef>
            </a:pPr>
            <a:r>
              <a:rPr dirty="0" baseline="-27777" sz="1200" spc="22" i="1">
                <a:latin typeface="Arial"/>
                <a:cs typeface="Arial"/>
              </a:rPr>
              <a:t>m </a:t>
            </a:r>
            <a:r>
              <a:rPr dirty="0" baseline="-27777" sz="1200" spc="15" i="1">
                <a:latin typeface="Arial"/>
                <a:cs typeface="Arial"/>
              </a:rPr>
              <a:t>=</a:t>
            </a:r>
            <a:r>
              <a:rPr dirty="0" baseline="-27777" sz="1200" spc="-202" i="1">
                <a:latin typeface="Arial"/>
                <a:cs typeface="Arial"/>
              </a:rPr>
              <a:t> </a:t>
            </a:r>
            <a:r>
              <a:rPr dirty="0" baseline="13888" sz="1200" spc="-37" i="1">
                <a:latin typeface="Arial"/>
                <a:cs typeface="Arial"/>
              </a:rPr>
              <a:t>S</a:t>
            </a:r>
            <a:r>
              <a:rPr dirty="0" sz="450" spc="-25">
                <a:latin typeface="Arial"/>
                <a:cs typeface="Arial"/>
              </a:rPr>
              <a:t>ph</a:t>
            </a:r>
            <a:endParaRPr sz="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65910" y="2492816"/>
            <a:ext cx="3860800" cy="267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4154">
              <a:lnSpc>
                <a:spcPct val="100000"/>
              </a:lnSpc>
              <a:spcBef>
                <a:spcPts val="100"/>
              </a:spcBef>
            </a:pPr>
            <a:r>
              <a:rPr dirty="0" baseline="13888" sz="1200" spc="-75" i="1">
                <a:latin typeface="Arial"/>
                <a:cs typeface="Arial"/>
              </a:rPr>
              <a:t>S</a:t>
            </a:r>
            <a:r>
              <a:rPr dirty="0" sz="450" spc="-50">
                <a:latin typeface="Arial"/>
                <a:cs typeface="Arial"/>
              </a:rPr>
              <a:t>PE</a:t>
            </a:r>
            <a:endParaRPr sz="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sección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 </a:t>
            </a:r>
            <a:r>
              <a:rPr dirty="0" sz="800" spc="-20" i="1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0"/>
              </a:spcBef>
            </a:pP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incluye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</a:t>
            </a:r>
            <a:r>
              <a:rPr dirty="0" sz="800" spc="-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neutro.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1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Tablas</a:t>
            </a:r>
            <a:endParaRPr sz="1000">
              <a:latin typeface="Arial"/>
              <a:cs typeface="Arial"/>
            </a:endParaRPr>
          </a:p>
          <a:p>
            <a:pPr marL="38100" marR="95250" indent="635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tablas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han establecido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“método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convencional”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descrito anteriormente.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unas longitudes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óhmica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limitará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magnitud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cortocircuito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por debajo del necesario para disparar el interruptor 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fundir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protege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rapidez suficiente como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garantizar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seguridad 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indirectos.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cuenta:</a:t>
            </a:r>
            <a:endParaRPr sz="800">
              <a:latin typeface="Arial"/>
              <a:cs typeface="Arial"/>
            </a:endParaRPr>
          </a:p>
          <a:p>
            <a:pPr marL="38100" marR="95885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protección: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ajustes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Área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sección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</a:t>
            </a:r>
            <a:r>
              <a:rPr dirty="0" sz="800" spc="-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esquema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algn="just" marL="38100" marR="250190" indent="-635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corrección: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F61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va 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longitudes proporcionadas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Figuras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F44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F47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cuando se tiene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cuenta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esquema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IT.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36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352613" y="5331840"/>
          <a:ext cx="3521710" cy="728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775"/>
                <a:gridCol w="900430"/>
                <a:gridCol w="432434"/>
                <a:gridCol w="431800"/>
                <a:gridCol w="431800"/>
                <a:gridCol w="440054"/>
              </a:tblGrid>
              <a:tr h="125730">
                <a:tc rowSpan="2">
                  <a:txBody>
                    <a:bodyPr/>
                    <a:lstStyle/>
                    <a:p>
                      <a:pPr marL="17145">
                        <a:lnSpc>
                          <a:spcPts val="84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Circuito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2384" marR="422909">
                        <a:lnSpc>
                          <a:spcPts val="840"/>
                        </a:lnSpc>
                        <a:spcBef>
                          <a:spcPts val="2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Material 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2384">
                        <a:lnSpc>
                          <a:spcPts val="84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700" spc="-5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16666" sz="750" spc="-7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(o</a:t>
                      </a:r>
                      <a:r>
                        <a:rPr dirty="0" sz="700" spc="-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477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690"/>
                        </a:lnSpc>
                      </a:pPr>
                      <a:r>
                        <a:rPr dirty="0" sz="700" spc="10" b="1" i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344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Trifásico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0,86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 N o 1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700" spc="-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Cobre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Aluminio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0,12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891251" y="7858378"/>
            <a:ext cx="1486535" cy="868680"/>
          </a:xfrm>
          <a:custGeom>
            <a:avLst/>
            <a:gdLst/>
            <a:ahLst/>
            <a:cxnLst/>
            <a:rect l="l" t="t" r="r" b="b"/>
            <a:pathLst>
              <a:path w="1486535" h="868679">
                <a:moveTo>
                  <a:pt x="121488" y="0"/>
                </a:moveTo>
                <a:lnTo>
                  <a:pt x="1486496" y="0"/>
                </a:lnTo>
                <a:lnTo>
                  <a:pt x="1486496" y="868197"/>
                </a:lnTo>
                <a:lnTo>
                  <a:pt x="0" y="868197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48070" y="7858378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0"/>
                </a:moveTo>
                <a:lnTo>
                  <a:pt x="0" y="13926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48070" y="8195182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4">
                <a:moveTo>
                  <a:pt x="0" y="0"/>
                </a:moveTo>
                <a:lnTo>
                  <a:pt x="0" y="18568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19697" y="8726575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06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9636" y="7742808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7"/>
                </a:lnTo>
                <a:lnTo>
                  <a:pt x="32843" y="32840"/>
                </a:lnTo>
                <a:lnTo>
                  <a:pt x="8828" y="68338"/>
                </a:lnTo>
                <a:lnTo>
                  <a:pt x="0" y="111620"/>
                </a:lnTo>
                <a:lnTo>
                  <a:pt x="8828" y="154889"/>
                </a:lnTo>
                <a:lnTo>
                  <a:pt x="32843" y="190384"/>
                </a:lnTo>
                <a:lnTo>
                  <a:pt x="68338" y="214399"/>
                </a:lnTo>
                <a:lnTo>
                  <a:pt x="111607" y="223227"/>
                </a:lnTo>
                <a:lnTo>
                  <a:pt x="154883" y="214399"/>
                </a:lnTo>
                <a:lnTo>
                  <a:pt x="190382" y="190384"/>
                </a:lnTo>
                <a:lnTo>
                  <a:pt x="194576" y="184185"/>
                </a:lnTo>
                <a:lnTo>
                  <a:pt x="174754" y="154889"/>
                </a:lnTo>
                <a:lnTo>
                  <a:pt x="165925" y="111620"/>
                </a:lnTo>
                <a:lnTo>
                  <a:pt x="174754" y="68338"/>
                </a:lnTo>
                <a:lnTo>
                  <a:pt x="194576" y="39039"/>
                </a:lnTo>
                <a:lnTo>
                  <a:pt x="190382" y="32840"/>
                </a:lnTo>
                <a:lnTo>
                  <a:pt x="154883" y="8827"/>
                </a:lnTo>
                <a:lnTo>
                  <a:pt x="111607" y="0"/>
                </a:lnTo>
                <a:close/>
              </a:path>
              <a:path w="389255" h="223520">
                <a:moveTo>
                  <a:pt x="277545" y="0"/>
                </a:moveTo>
                <a:lnTo>
                  <a:pt x="234269" y="8827"/>
                </a:lnTo>
                <a:lnTo>
                  <a:pt x="198770" y="32840"/>
                </a:lnTo>
                <a:lnTo>
                  <a:pt x="194576" y="39039"/>
                </a:lnTo>
                <a:lnTo>
                  <a:pt x="214399" y="68338"/>
                </a:lnTo>
                <a:lnTo>
                  <a:pt x="223227" y="111620"/>
                </a:lnTo>
                <a:lnTo>
                  <a:pt x="214399" y="154889"/>
                </a:lnTo>
                <a:lnTo>
                  <a:pt x="194576" y="184185"/>
                </a:lnTo>
                <a:lnTo>
                  <a:pt x="198770" y="190384"/>
                </a:lnTo>
                <a:lnTo>
                  <a:pt x="234269" y="214399"/>
                </a:lnTo>
                <a:lnTo>
                  <a:pt x="277545" y="223227"/>
                </a:lnTo>
                <a:lnTo>
                  <a:pt x="320821" y="214399"/>
                </a:lnTo>
                <a:lnTo>
                  <a:pt x="356320" y="190384"/>
                </a:lnTo>
                <a:lnTo>
                  <a:pt x="380337" y="154889"/>
                </a:lnTo>
                <a:lnTo>
                  <a:pt x="389166" y="111620"/>
                </a:lnTo>
                <a:lnTo>
                  <a:pt x="380337" y="68338"/>
                </a:lnTo>
                <a:lnTo>
                  <a:pt x="356320" y="32840"/>
                </a:lnTo>
                <a:lnTo>
                  <a:pt x="320821" y="8827"/>
                </a:lnTo>
                <a:lnTo>
                  <a:pt x="277545" y="0"/>
                </a:lnTo>
                <a:close/>
              </a:path>
              <a:path w="389255" h="223520">
                <a:moveTo>
                  <a:pt x="194576" y="39039"/>
                </a:moveTo>
                <a:lnTo>
                  <a:pt x="174754" y="68338"/>
                </a:lnTo>
                <a:lnTo>
                  <a:pt x="165925" y="111620"/>
                </a:lnTo>
                <a:lnTo>
                  <a:pt x="174754" y="154889"/>
                </a:lnTo>
                <a:lnTo>
                  <a:pt x="194576" y="184185"/>
                </a:lnTo>
                <a:lnTo>
                  <a:pt x="214399" y="154889"/>
                </a:lnTo>
                <a:lnTo>
                  <a:pt x="223227" y="111620"/>
                </a:lnTo>
                <a:lnTo>
                  <a:pt x="214399" y="68338"/>
                </a:lnTo>
                <a:lnTo>
                  <a:pt x="194576" y="39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3286" y="7736458"/>
            <a:ext cx="401866" cy="235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97182" y="7966037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5">
                <a:moveTo>
                  <a:pt x="0" y="91362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25386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25386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35"/>
                </a:moveTo>
                <a:lnTo>
                  <a:pt x="114579" y="197535"/>
                </a:lnTo>
                <a:lnTo>
                  <a:pt x="114579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27609" y="8383828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27609" y="8383828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40">
                <a:moveTo>
                  <a:pt x="0" y="0"/>
                </a:moveTo>
                <a:lnTo>
                  <a:pt x="298284" y="0"/>
                </a:lnTo>
                <a:lnTo>
                  <a:pt x="298284" y="179768"/>
                </a:lnTo>
                <a:lnTo>
                  <a:pt x="0" y="179768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485853" y="7997646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35"/>
                </a:moveTo>
                <a:lnTo>
                  <a:pt x="114566" y="197535"/>
                </a:lnTo>
                <a:lnTo>
                  <a:pt x="114566" y="0"/>
                </a:lnTo>
                <a:lnTo>
                  <a:pt x="0" y="0"/>
                </a:lnTo>
                <a:lnTo>
                  <a:pt x="0" y="197535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65102" y="779910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65102" y="7799107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4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62194" y="7808569"/>
            <a:ext cx="153936" cy="96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0303" y="783863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44"/>
                </a:lnTo>
                <a:lnTo>
                  <a:pt x="8890" y="35547"/>
                </a:lnTo>
                <a:lnTo>
                  <a:pt x="26657" y="35547"/>
                </a:lnTo>
                <a:lnTo>
                  <a:pt x="35547" y="26644"/>
                </a:lnTo>
                <a:lnTo>
                  <a:pt x="35547" y="8877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530303" y="783863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77"/>
                </a:lnTo>
                <a:lnTo>
                  <a:pt x="35547" y="17767"/>
                </a:lnTo>
                <a:lnTo>
                  <a:pt x="35547" y="26644"/>
                </a:lnTo>
                <a:lnTo>
                  <a:pt x="26657" y="35547"/>
                </a:lnTo>
                <a:lnTo>
                  <a:pt x="17767" y="35547"/>
                </a:lnTo>
                <a:lnTo>
                  <a:pt x="8890" y="35547"/>
                </a:lnTo>
                <a:lnTo>
                  <a:pt x="0" y="26644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00927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00927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805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78424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57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72"/>
                </a:lnTo>
                <a:lnTo>
                  <a:pt x="26657" y="35572"/>
                </a:lnTo>
                <a:lnTo>
                  <a:pt x="35547" y="26682"/>
                </a:lnTo>
                <a:lnTo>
                  <a:pt x="35547" y="8889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78424" y="870779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805"/>
                </a:moveTo>
                <a:lnTo>
                  <a:pt x="0" y="8889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89"/>
                </a:lnTo>
                <a:lnTo>
                  <a:pt x="35547" y="17805"/>
                </a:lnTo>
                <a:lnTo>
                  <a:pt x="35547" y="26682"/>
                </a:lnTo>
                <a:lnTo>
                  <a:pt x="26657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805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60415" y="8385797"/>
            <a:ext cx="375920" cy="152400"/>
          </a:xfrm>
          <a:custGeom>
            <a:avLst/>
            <a:gdLst/>
            <a:ahLst/>
            <a:cxnLst/>
            <a:rect l="l" t="t" r="r" b="b"/>
            <a:pathLst>
              <a:path w="375919" h="152400">
                <a:moveTo>
                  <a:pt x="0" y="144221"/>
                </a:moveTo>
                <a:lnTo>
                  <a:pt x="0" y="0"/>
                </a:lnTo>
                <a:lnTo>
                  <a:pt x="375323" y="0"/>
                </a:lnTo>
                <a:lnTo>
                  <a:pt x="375323" y="1521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30303" y="83640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69"/>
                </a:lnTo>
                <a:lnTo>
                  <a:pt x="8890" y="35559"/>
                </a:lnTo>
                <a:lnTo>
                  <a:pt x="26657" y="35559"/>
                </a:lnTo>
                <a:lnTo>
                  <a:pt x="35547" y="26669"/>
                </a:lnTo>
                <a:lnTo>
                  <a:pt x="35547" y="8902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30303" y="836408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69"/>
                </a:lnTo>
                <a:lnTo>
                  <a:pt x="26657" y="35559"/>
                </a:lnTo>
                <a:lnTo>
                  <a:pt x="17767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84926" y="8496998"/>
            <a:ext cx="147027" cy="250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662230" y="8496998"/>
            <a:ext cx="147027" cy="2501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600419" y="8667305"/>
            <a:ext cx="1058545" cy="363855"/>
          </a:xfrm>
          <a:custGeom>
            <a:avLst/>
            <a:gdLst/>
            <a:ahLst/>
            <a:cxnLst/>
            <a:rect l="l" t="t" r="r" b="b"/>
            <a:pathLst>
              <a:path w="1058545" h="363854">
                <a:moveTo>
                  <a:pt x="1051915" y="276555"/>
                </a:moveTo>
                <a:lnTo>
                  <a:pt x="1057997" y="298513"/>
                </a:lnTo>
                <a:lnTo>
                  <a:pt x="1053624" y="317400"/>
                </a:lnTo>
                <a:lnTo>
                  <a:pt x="1039737" y="333158"/>
                </a:lnTo>
                <a:lnTo>
                  <a:pt x="1017278" y="345731"/>
                </a:lnTo>
                <a:lnTo>
                  <a:pt x="987187" y="355061"/>
                </a:lnTo>
                <a:lnTo>
                  <a:pt x="950407" y="361093"/>
                </a:lnTo>
                <a:lnTo>
                  <a:pt x="907879" y="363770"/>
                </a:lnTo>
                <a:lnTo>
                  <a:pt x="860545" y="363034"/>
                </a:lnTo>
                <a:lnTo>
                  <a:pt x="809345" y="358829"/>
                </a:lnTo>
                <a:lnTo>
                  <a:pt x="755221" y="351098"/>
                </a:lnTo>
                <a:lnTo>
                  <a:pt x="699114" y="339785"/>
                </a:lnTo>
                <a:lnTo>
                  <a:pt x="641967" y="324832"/>
                </a:lnTo>
                <a:lnTo>
                  <a:pt x="584720" y="306184"/>
                </a:lnTo>
                <a:lnTo>
                  <a:pt x="552885" y="300374"/>
                </a:lnTo>
                <a:lnTo>
                  <a:pt x="509614" y="299879"/>
                </a:lnTo>
                <a:lnTo>
                  <a:pt x="457691" y="303437"/>
                </a:lnTo>
                <a:lnTo>
                  <a:pt x="399901" y="309787"/>
                </a:lnTo>
                <a:lnTo>
                  <a:pt x="339029" y="317666"/>
                </a:lnTo>
                <a:lnTo>
                  <a:pt x="277861" y="325812"/>
                </a:lnTo>
                <a:lnTo>
                  <a:pt x="219182" y="332963"/>
                </a:lnTo>
                <a:lnTo>
                  <a:pt x="165777" y="337857"/>
                </a:lnTo>
                <a:lnTo>
                  <a:pt x="120430" y="339232"/>
                </a:lnTo>
                <a:lnTo>
                  <a:pt x="85928" y="335826"/>
                </a:lnTo>
                <a:lnTo>
                  <a:pt x="58851" y="323992"/>
                </a:lnTo>
                <a:lnTo>
                  <a:pt x="43214" y="303883"/>
                </a:lnTo>
                <a:lnTo>
                  <a:pt x="36672" y="277100"/>
                </a:lnTo>
                <a:lnTo>
                  <a:pt x="36878" y="245246"/>
                </a:lnTo>
                <a:lnTo>
                  <a:pt x="41488" y="209921"/>
                </a:lnTo>
                <a:lnTo>
                  <a:pt x="48155" y="172727"/>
                </a:lnTo>
                <a:lnTo>
                  <a:pt x="54533" y="135266"/>
                </a:lnTo>
                <a:lnTo>
                  <a:pt x="58277" y="99139"/>
                </a:lnTo>
                <a:lnTo>
                  <a:pt x="57042" y="65947"/>
                </a:lnTo>
                <a:lnTo>
                  <a:pt x="48481" y="37292"/>
                </a:lnTo>
                <a:lnTo>
                  <a:pt x="30249" y="14776"/>
                </a:ln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525906" y="8641638"/>
            <a:ext cx="323215" cy="274955"/>
          </a:xfrm>
          <a:custGeom>
            <a:avLst/>
            <a:gdLst/>
            <a:ahLst/>
            <a:cxnLst/>
            <a:rect l="l" t="t" r="r" b="b"/>
            <a:pathLst>
              <a:path w="323214" h="274954">
                <a:moveTo>
                  <a:pt x="83947" y="274574"/>
                </a:moveTo>
                <a:lnTo>
                  <a:pt x="11836" y="114554"/>
                </a:lnTo>
                <a:lnTo>
                  <a:pt x="0" y="40474"/>
                </a:lnTo>
                <a:lnTo>
                  <a:pt x="172834" y="2946"/>
                </a:lnTo>
                <a:lnTo>
                  <a:pt x="199517" y="7886"/>
                </a:lnTo>
                <a:lnTo>
                  <a:pt x="264680" y="0"/>
                </a:lnTo>
                <a:lnTo>
                  <a:pt x="271602" y="14808"/>
                </a:lnTo>
                <a:lnTo>
                  <a:pt x="313093" y="5918"/>
                </a:lnTo>
                <a:lnTo>
                  <a:pt x="322973" y="32588"/>
                </a:lnTo>
                <a:lnTo>
                  <a:pt x="281482" y="41465"/>
                </a:lnTo>
                <a:lnTo>
                  <a:pt x="286410" y="56273"/>
                </a:lnTo>
                <a:lnTo>
                  <a:pt x="219252" y="67157"/>
                </a:lnTo>
                <a:lnTo>
                  <a:pt x="194576" y="81965"/>
                </a:lnTo>
                <a:lnTo>
                  <a:pt x="120497" y="101727"/>
                </a:lnTo>
                <a:lnTo>
                  <a:pt x="113576" y="151117"/>
                </a:lnTo>
                <a:lnTo>
                  <a:pt x="158013" y="254812"/>
                </a:lnTo>
                <a:lnTo>
                  <a:pt x="83947" y="27457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666165" y="8738412"/>
            <a:ext cx="13335" cy="47625"/>
          </a:xfrm>
          <a:custGeom>
            <a:avLst/>
            <a:gdLst/>
            <a:ahLst/>
            <a:cxnLst/>
            <a:rect l="l" t="t" r="r" b="b"/>
            <a:pathLst>
              <a:path w="13335" h="47625">
                <a:moveTo>
                  <a:pt x="0" y="0"/>
                </a:moveTo>
                <a:lnTo>
                  <a:pt x="12814" y="27660"/>
                </a:lnTo>
                <a:lnTo>
                  <a:pt x="4914" y="47421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843940" y="8634717"/>
            <a:ext cx="106680" cy="24765"/>
          </a:xfrm>
          <a:custGeom>
            <a:avLst/>
            <a:gdLst/>
            <a:ahLst/>
            <a:cxnLst/>
            <a:rect l="l" t="t" r="r" b="b"/>
            <a:pathLst>
              <a:path w="106680" h="24765">
                <a:moveTo>
                  <a:pt x="0" y="24688"/>
                </a:moveTo>
                <a:lnTo>
                  <a:pt x="106667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546772" y="8643746"/>
            <a:ext cx="142938" cy="718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19734" y="890633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7528" y="0"/>
                </a:moveTo>
                <a:lnTo>
                  <a:pt x="0" y="7912"/>
                </a:ln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619734" y="890633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7912"/>
                </a:moveTo>
                <a:lnTo>
                  <a:pt x="19748" y="44449"/>
                </a:lnTo>
                <a:lnTo>
                  <a:pt x="44450" y="37528"/>
                </a:lnTo>
                <a:lnTo>
                  <a:pt x="37528" y="0"/>
                </a:lnTo>
                <a:lnTo>
                  <a:pt x="0" y="791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458268" y="8574049"/>
            <a:ext cx="164312" cy="1154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455411" y="8084629"/>
            <a:ext cx="267309" cy="2111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51843" y="8907322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81891" y="8934970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27561" y="8879661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74346" y="8907322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70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804394" y="8934970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50063" y="8879661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526672" y="9211690"/>
            <a:ext cx="23279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F62: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alimentación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corriente.</a:t>
            </a:r>
            <a:endParaRPr sz="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1272" y="9460077"/>
            <a:ext cx="2494280" cy="8966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  <a:buAutoNum type="arabicParenBoth"/>
              <a:tabLst>
                <a:tab pos="172085" algn="l"/>
              </a:tabLst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tablas son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subapartado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6.2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(Figuras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F45 a F48).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obstante,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 corrección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(Figura F61)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tiene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cuenta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relación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PE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(trifásico,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hilos; trifásico, 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cuatro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hilos; monofásico,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hilos) así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material 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conductores,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 específica del esquema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IT y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 difiere</a:t>
            </a:r>
            <a:endParaRPr sz="7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del esquema</a:t>
            </a:r>
            <a:r>
              <a:rPr dirty="0" sz="7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TN.</a:t>
            </a:r>
            <a:endParaRPr sz="700">
              <a:latin typeface="Arial"/>
              <a:cs typeface="Arial"/>
            </a:endParaRPr>
          </a:p>
          <a:p>
            <a:pPr marL="171450" indent="-133985">
              <a:lnSpc>
                <a:spcPct val="100000"/>
              </a:lnSpc>
              <a:spcBef>
                <a:spcPts val="135"/>
              </a:spcBef>
              <a:buAutoNum type="arabicParenBoth" startAt="2"/>
              <a:tabLst>
                <a:tab pos="172085" algn="l"/>
              </a:tabLst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Estos casos se tratan con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detalle.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153134" y="6108394"/>
            <a:ext cx="3873500" cy="17710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12446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F61: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corrección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aplicar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longitudes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Figuras F45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F48 para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esquemas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>
                <a:solidFill>
                  <a:srgbClr val="231F20"/>
                </a:solidFill>
                <a:latin typeface="Arial"/>
                <a:cs typeface="Arial"/>
              </a:rPr>
              <a:t>TN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Ejemplo</a:t>
            </a:r>
            <a:endParaRPr sz="800">
              <a:latin typeface="Arial"/>
              <a:cs typeface="Arial"/>
            </a:endParaRPr>
          </a:p>
          <a:p>
            <a:pPr marL="50800" marR="43180" indent="635">
              <a:lnSpc>
                <a:spcPct val="101000"/>
              </a:lnSpc>
              <a:spcBef>
                <a:spcPts val="13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instalación trifásica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3 cables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230/400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conectada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IT.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sus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protegido por un interruptor automático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especificación de 63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constituido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 de aluminio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50 mm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conductor PE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baseline="25252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es de  aluminio. ¿Cuál es la longitud máxima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debajo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queda  garantizada la protección de las personas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indirectos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disparo magnético instantáneo del interruptor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automático?</a:t>
            </a:r>
            <a:endParaRPr sz="800">
              <a:latin typeface="Arial"/>
              <a:cs typeface="Arial"/>
            </a:endParaRPr>
          </a:p>
          <a:p>
            <a:pPr marL="50800" marR="104775">
              <a:lnSpc>
                <a:spcPct val="100000"/>
              </a:lnSpc>
              <a:spcBef>
                <a:spcPts val="5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F46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indica 603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donde debe aplicarse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corrección de  0,36 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5" i="1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aluminio).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longitud máxima es por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217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metros.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65936" y="8019668"/>
            <a:ext cx="3809365" cy="234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7.3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alta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sensibilidad</a:t>
            </a:r>
            <a:endParaRPr sz="1200">
              <a:latin typeface="Arial"/>
              <a:cs typeface="Arial"/>
            </a:endParaRPr>
          </a:p>
          <a:p>
            <a:pPr marL="38100" marR="180340" indent="635">
              <a:lnSpc>
                <a:spcPct val="100000"/>
              </a:lnSpc>
              <a:spcBef>
                <a:spcPts val="6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60364-4-471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recomienda firmemente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utilización de un DDR de  elevada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(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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casos 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):</a:t>
            </a:r>
            <a:endParaRPr sz="800">
              <a:latin typeface="Arial"/>
              <a:cs typeface="Arial"/>
            </a:endParaRPr>
          </a:p>
          <a:p>
            <a:pPr marL="38100" marR="30480">
              <a:lnSpc>
                <a:spcPct val="100000"/>
              </a:lnSpc>
              <a:spcBef>
                <a:spcPts val="6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nominales 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ubicación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451484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ubicaciones húmedas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toma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instalaciones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provisionales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suministro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lavanderías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piscinas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48514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Circuitos de alimentación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conjuntos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obras,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caravanas,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barcos de  entretenimiento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ferias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(2)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75565" indent="635">
              <a:lnSpc>
                <a:spcPct val="103099"/>
              </a:lnSpc>
              <a:spcBef>
                <a:spcPts val="3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protección puede destinarse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</a:t>
            </a:r>
            <a:r>
              <a:rPr dirty="0" sz="800" spc="-70">
                <a:solidFill>
                  <a:srgbClr val="009D57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Altamente recomendada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(obligatoria  si van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alimentar equipos portátiles para uso en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exteriores).</a:t>
            </a:r>
            <a:endParaRPr sz="800">
              <a:latin typeface="Arial"/>
              <a:cs typeface="Arial"/>
            </a:endParaRPr>
          </a:p>
          <a:p>
            <a:pPr marL="38100" marR="168910">
              <a:lnSpc>
                <a:spcPct val="1000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algunos países, este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obligatorio para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recomienda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limitar el número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protegidas por un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10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DDR).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25316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199312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910697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03959" y="9506267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7706804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30507" y="5581154"/>
            <a:ext cx="2112010" cy="0"/>
          </a:xfrm>
          <a:custGeom>
            <a:avLst/>
            <a:gdLst/>
            <a:ahLst/>
            <a:cxnLst/>
            <a:rect l="l" t="t" r="r" b="b"/>
            <a:pathLst>
              <a:path w="2112010" h="0">
                <a:moveTo>
                  <a:pt x="0" y="0"/>
                </a:moveTo>
                <a:lnTo>
                  <a:pt x="21114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426" y="4870957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9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626" y="3385121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27307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1259" y="212597"/>
            <a:ext cx="376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7	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Implementación 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del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esquema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3786" y="3794150"/>
            <a:ext cx="627380" cy="868680"/>
          </a:xfrm>
          <a:custGeom>
            <a:avLst/>
            <a:gdLst/>
            <a:ahLst/>
            <a:cxnLst/>
            <a:rect l="l" t="t" r="r" b="b"/>
            <a:pathLst>
              <a:path w="627380" h="868679">
                <a:moveTo>
                  <a:pt x="121488" y="0"/>
                </a:moveTo>
                <a:lnTo>
                  <a:pt x="627189" y="0"/>
                </a:lnTo>
                <a:lnTo>
                  <a:pt x="627189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39497" y="3794150"/>
            <a:ext cx="817244" cy="868680"/>
          </a:xfrm>
          <a:custGeom>
            <a:avLst/>
            <a:gdLst/>
            <a:ahLst/>
            <a:cxnLst/>
            <a:rect l="l" t="t" r="r" b="b"/>
            <a:pathLst>
              <a:path w="817244" h="868679">
                <a:moveTo>
                  <a:pt x="816825" y="0"/>
                </a:moveTo>
                <a:lnTo>
                  <a:pt x="816825" y="868362"/>
                </a:lnTo>
                <a:lnTo>
                  <a:pt x="0" y="86836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82171" y="3678554"/>
            <a:ext cx="389255" cy="223520"/>
          </a:xfrm>
          <a:custGeom>
            <a:avLst/>
            <a:gdLst/>
            <a:ahLst/>
            <a:cxnLst/>
            <a:rect l="l" t="t" r="r" b="b"/>
            <a:pathLst>
              <a:path w="389255" h="223520">
                <a:moveTo>
                  <a:pt x="111607" y="0"/>
                </a:moveTo>
                <a:lnTo>
                  <a:pt x="68338" y="8829"/>
                </a:lnTo>
                <a:lnTo>
                  <a:pt x="32843" y="32846"/>
                </a:lnTo>
                <a:lnTo>
                  <a:pt x="8828" y="68349"/>
                </a:lnTo>
                <a:lnTo>
                  <a:pt x="0" y="111633"/>
                </a:lnTo>
                <a:lnTo>
                  <a:pt x="8828" y="154916"/>
                </a:lnTo>
                <a:lnTo>
                  <a:pt x="32843" y="190419"/>
                </a:lnTo>
                <a:lnTo>
                  <a:pt x="68338" y="214436"/>
                </a:lnTo>
                <a:lnTo>
                  <a:pt x="111607" y="223266"/>
                </a:lnTo>
                <a:lnTo>
                  <a:pt x="154883" y="214436"/>
                </a:lnTo>
                <a:lnTo>
                  <a:pt x="190382" y="190419"/>
                </a:lnTo>
                <a:lnTo>
                  <a:pt x="194577" y="184217"/>
                </a:lnTo>
                <a:lnTo>
                  <a:pt x="174754" y="154916"/>
                </a:lnTo>
                <a:lnTo>
                  <a:pt x="165925" y="111633"/>
                </a:lnTo>
                <a:lnTo>
                  <a:pt x="174754" y="68349"/>
                </a:lnTo>
                <a:lnTo>
                  <a:pt x="194577" y="39048"/>
                </a:lnTo>
                <a:lnTo>
                  <a:pt x="190382" y="32846"/>
                </a:lnTo>
                <a:lnTo>
                  <a:pt x="154883" y="8829"/>
                </a:lnTo>
                <a:lnTo>
                  <a:pt x="111607" y="0"/>
                </a:lnTo>
                <a:close/>
              </a:path>
              <a:path w="389255" h="223520">
                <a:moveTo>
                  <a:pt x="277558" y="0"/>
                </a:moveTo>
                <a:lnTo>
                  <a:pt x="234275" y="8829"/>
                </a:lnTo>
                <a:lnTo>
                  <a:pt x="198772" y="32846"/>
                </a:lnTo>
                <a:lnTo>
                  <a:pt x="194577" y="39048"/>
                </a:lnTo>
                <a:lnTo>
                  <a:pt x="214399" y="68349"/>
                </a:lnTo>
                <a:lnTo>
                  <a:pt x="223227" y="111633"/>
                </a:lnTo>
                <a:lnTo>
                  <a:pt x="214399" y="154916"/>
                </a:lnTo>
                <a:lnTo>
                  <a:pt x="194577" y="184217"/>
                </a:lnTo>
                <a:lnTo>
                  <a:pt x="198772" y="190419"/>
                </a:lnTo>
                <a:lnTo>
                  <a:pt x="234275" y="214436"/>
                </a:lnTo>
                <a:lnTo>
                  <a:pt x="277558" y="223266"/>
                </a:lnTo>
                <a:lnTo>
                  <a:pt x="320827" y="214436"/>
                </a:lnTo>
                <a:lnTo>
                  <a:pt x="356322" y="190419"/>
                </a:lnTo>
                <a:lnTo>
                  <a:pt x="380337" y="154916"/>
                </a:lnTo>
                <a:lnTo>
                  <a:pt x="389166" y="111633"/>
                </a:lnTo>
                <a:lnTo>
                  <a:pt x="380337" y="68349"/>
                </a:lnTo>
                <a:lnTo>
                  <a:pt x="356322" y="32846"/>
                </a:lnTo>
                <a:lnTo>
                  <a:pt x="320827" y="8829"/>
                </a:lnTo>
                <a:lnTo>
                  <a:pt x="277558" y="0"/>
                </a:lnTo>
                <a:close/>
              </a:path>
              <a:path w="389255" h="223520">
                <a:moveTo>
                  <a:pt x="194577" y="39048"/>
                </a:moveTo>
                <a:lnTo>
                  <a:pt x="174754" y="68349"/>
                </a:lnTo>
                <a:lnTo>
                  <a:pt x="165925" y="111633"/>
                </a:lnTo>
                <a:lnTo>
                  <a:pt x="174754" y="154916"/>
                </a:lnTo>
                <a:lnTo>
                  <a:pt x="194577" y="184217"/>
                </a:lnTo>
                <a:lnTo>
                  <a:pt x="214399" y="154916"/>
                </a:lnTo>
                <a:lnTo>
                  <a:pt x="223227" y="111633"/>
                </a:lnTo>
                <a:lnTo>
                  <a:pt x="214399" y="68349"/>
                </a:lnTo>
                <a:lnTo>
                  <a:pt x="194577" y="390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9730" y="3901820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381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5821" y="3672204"/>
            <a:ext cx="401866" cy="235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28639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28639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4" h="198120">
                <a:moveTo>
                  <a:pt x="0" y="197573"/>
                </a:moveTo>
                <a:lnTo>
                  <a:pt x="114579" y="197573"/>
                </a:lnTo>
                <a:lnTo>
                  <a:pt x="114579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30849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84" y="0"/>
                </a:lnTo>
                <a:lnTo>
                  <a:pt x="298284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30849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84" y="0"/>
                </a:lnTo>
                <a:lnTo>
                  <a:pt x="298284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99046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99046" y="3992714"/>
            <a:ext cx="114935" cy="198120"/>
          </a:xfrm>
          <a:custGeom>
            <a:avLst/>
            <a:gdLst/>
            <a:ahLst/>
            <a:cxnLst/>
            <a:rect l="l" t="t" r="r" b="b"/>
            <a:pathLst>
              <a:path w="114935" h="198120">
                <a:moveTo>
                  <a:pt x="0" y="197573"/>
                </a:moveTo>
                <a:lnTo>
                  <a:pt x="114566" y="197573"/>
                </a:lnTo>
                <a:lnTo>
                  <a:pt x="114566" y="0"/>
                </a:lnTo>
                <a:lnTo>
                  <a:pt x="0" y="0"/>
                </a:lnTo>
                <a:lnTo>
                  <a:pt x="0" y="19757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7636" y="3734879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7636" y="3734879"/>
            <a:ext cx="198120" cy="114935"/>
          </a:xfrm>
          <a:custGeom>
            <a:avLst/>
            <a:gdLst/>
            <a:ahLst/>
            <a:cxnLst/>
            <a:rect l="l" t="t" r="r" b="b"/>
            <a:pathLst>
              <a:path w="198119" h="114935">
                <a:moveTo>
                  <a:pt x="0" y="114579"/>
                </a:moveTo>
                <a:lnTo>
                  <a:pt x="197535" y="114579"/>
                </a:lnTo>
                <a:lnTo>
                  <a:pt x="197535" y="0"/>
                </a:lnTo>
                <a:lnTo>
                  <a:pt x="0" y="0"/>
                </a:lnTo>
                <a:lnTo>
                  <a:pt x="0" y="114579"/>
                </a:lnTo>
                <a:close/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24729" y="3744315"/>
            <a:ext cx="153936" cy="96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458268" y="377438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47" y="26669"/>
                </a:lnTo>
                <a:lnTo>
                  <a:pt x="35547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58268" y="377438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877"/>
                </a:lnTo>
                <a:lnTo>
                  <a:pt x="35547" y="17779"/>
                </a:lnTo>
                <a:lnTo>
                  <a:pt x="35547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40959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40959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67" y="0"/>
                </a:lnTo>
                <a:lnTo>
                  <a:pt x="26670" y="0"/>
                </a:lnTo>
                <a:lnTo>
                  <a:pt x="35547" y="8915"/>
                </a:lnTo>
                <a:lnTo>
                  <a:pt x="35547" y="17792"/>
                </a:lnTo>
                <a:lnTo>
                  <a:pt x="35547" y="26682"/>
                </a:lnTo>
                <a:lnTo>
                  <a:pt x="26670" y="35572"/>
                </a:lnTo>
                <a:lnTo>
                  <a:pt x="17767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101244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97" y="0"/>
                </a:lnTo>
                <a:lnTo>
                  <a:pt x="298297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01244" y="4319701"/>
            <a:ext cx="298450" cy="180340"/>
          </a:xfrm>
          <a:custGeom>
            <a:avLst/>
            <a:gdLst/>
            <a:ahLst/>
            <a:cxnLst/>
            <a:rect l="l" t="t" r="r" b="b"/>
            <a:pathLst>
              <a:path w="298450" h="180339">
                <a:moveTo>
                  <a:pt x="0" y="0"/>
                </a:moveTo>
                <a:lnTo>
                  <a:pt x="298297" y="0"/>
                </a:lnTo>
                <a:lnTo>
                  <a:pt x="298297" y="179806"/>
                </a:lnTo>
                <a:lnTo>
                  <a:pt x="0" y="17980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480976" y="3794150"/>
            <a:ext cx="1432560" cy="0"/>
          </a:xfrm>
          <a:custGeom>
            <a:avLst/>
            <a:gdLst/>
            <a:ahLst/>
            <a:cxnLst/>
            <a:rect l="l" t="t" r="r" b="b"/>
            <a:pathLst>
              <a:path w="1432560" h="0">
                <a:moveTo>
                  <a:pt x="0" y="0"/>
                </a:moveTo>
                <a:lnTo>
                  <a:pt x="143217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38543" y="377438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877" y="0"/>
                </a:lnTo>
                <a:lnTo>
                  <a:pt x="0" y="8877"/>
                </a:lnTo>
                <a:lnTo>
                  <a:pt x="0" y="26669"/>
                </a:lnTo>
                <a:lnTo>
                  <a:pt x="8877" y="35559"/>
                </a:lnTo>
                <a:lnTo>
                  <a:pt x="26682" y="35559"/>
                </a:lnTo>
                <a:lnTo>
                  <a:pt x="35572" y="26669"/>
                </a:lnTo>
                <a:lnTo>
                  <a:pt x="35572" y="8877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38543" y="3774388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77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82" y="35559"/>
                </a:lnTo>
                <a:lnTo>
                  <a:pt x="17780" y="35559"/>
                </a:lnTo>
                <a:lnTo>
                  <a:pt x="8877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64655" y="4082669"/>
            <a:ext cx="267297" cy="2111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466168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15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466168" y="464372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15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15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90096" y="4815636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25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14378" y="4843297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 h="0">
                <a:moveTo>
                  <a:pt x="0" y="0"/>
                </a:moveTo>
                <a:lnTo>
                  <a:pt x="9069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2531479" y="4356130"/>
            <a:ext cx="480059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Ubicación  de riesgo  de</a:t>
            </a:r>
            <a:r>
              <a:rPr dirty="0" sz="700" spc="-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incendio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66179" y="3724007"/>
            <a:ext cx="0" cy="1136650"/>
          </a:xfrm>
          <a:custGeom>
            <a:avLst/>
            <a:gdLst/>
            <a:ahLst/>
            <a:cxnLst/>
            <a:rect l="l" t="t" r="r" b="b"/>
            <a:pathLst>
              <a:path w="0" h="1136650">
                <a:moveTo>
                  <a:pt x="0" y="0"/>
                </a:moveTo>
                <a:lnTo>
                  <a:pt x="0" y="1136078"/>
                </a:lnTo>
              </a:path>
            </a:pathLst>
          </a:custGeom>
          <a:ln w="12700">
            <a:solidFill>
              <a:srgbClr val="009D57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526926" y="5055742"/>
            <a:ext cx="17081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F63: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Ubicación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incendio.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20486" y="570076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72" y="26682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20486" y="570076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79"/>
                </a:lnTo>
                <a:lnTo>
                  <a:pt x="35572" y="26682"/>
                </a:lnTo>
                <a:lnTo>
                  <a:pt x="26670" y="35559"/>
                </a:lnTo>
                <a:lnTo>
                  <a:pt x="17792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28843" y="582924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28843" y="5829249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92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92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30507" y="5715584"/>
            <a:ext cx="2112010" cy="0"/>
          </a:xfrm>
          <a:custGeom>
            <a:avLst/>
            <a:gdLst/>
            <a:ahLst/>
            <a:cxnLst/>
            <a:rect l="l" t="t" r="r" b="b"/>
            <a:pathLst>
              <a:path w="2112010" h="0">
                <a:moveTo>
                  <a:pt x="0" y="0"/>
                </a:moveTo>
                <a:lnTo>
                  <a:pt x="21114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30507" y="5845060"/>
            <a:ext cx="1620520" cy="0"/>
          </a:xfrm>
          <a:custGeom>
            <a:avLst/>
            <a:gdLst/>
            <a:ahLst/>
            <a:cxnLst/>
            <a:rect l="l" t="t" r="r" b="b"/>
            <a:pathLst>
              <a:path w="1620520" h="0">
                <a:moveTo>
                  <a:pt x="0" y="0"/>
                </a:moveTo>
                <a:lnTo>
                  <a:pt x="162052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46623" y="6506819"/>
            <a:ext cx="459740" cy="207645"/>
          </a:xfrm>
          <a:custGeom>
            <a:avLst/>
            <a:gdLst/>
            <a:ahLst/>
            <a:cxnLst/>
            <a:rect l="l" t="t" r="r" b="b"/>
            <a:pathLst>
              <a:path w="459740" h="207645">
                <a:moveTo>
                  <a:pt x="0" y="0"/>
                </a:moveTo>
                <a:lnTo>
                  <a:pt x="459358" y="0"/>
                </a:lnTo>
                <a:lnTo>
                  <a:pt x="459358" y="207416"/>
                </a:lnTo>
                <a:lnTo>
                  <a:pt x="0" y="2074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46623" y="5854941"/>
            <a:ext cx="0" cy="691515"/>
          </a:xfrm>
          <a:custGeom>
            <a:avLst/>
            <a:gdLst/>
            <a:ahLst/>
            <a:cxnLst/>
            <a:rect l="l" t="t" r="r" b="b"/>
            <a:pathLst>
              <a:path w="0" h="691515">
                <a:moveTo>
                  <a:pt x="0" y="691387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364171" y="5928532"/>
            <a:ext cx="5949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700" spc="18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7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382776" y="5752574"/>
            <a:ext cx="426084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 o</a:t>
            </a:r>
            <a:r>
              <a:rPr dirty="0" sz="700" spc="-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PEN</a:t>
            </a:r>
            <a:endParaRPr sz="7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30824" y="649102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57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57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030824" y="6491020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57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57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1376653" y="6194693"/>
            <a:ext cx="91757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Gran longitud de</a:t>
            </a:r>
            <a:r>
              <a:rPr dirty="0" sz="7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cable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982412" y="6215443"/>
            <a:ext cx="346075" cy="266700"/>
          </a:xfrm>
          <a:custGeom>
            <a:avLst/>
            <a:gdLst/>
            <a:ahLst/>
            <a:cxnLst/>
            <a:rect l="l" t="t" r="r" b="b"/>
            <a:pathLst>
              <a:path w="346075" h="266700">
                <a:moveTo>
                  <a:pt x="345757" y="0"/>
                </a:moveTo>
                <a:lnTo>
                  <a:pt x="0" y="172859"/>
                </a:lnTo>
                <a:lnTo>
                  <a:pt x="0" y="266699"/>
                </a:lnTo>
                <a:lnTo>
                  <a:pt x="345757" y="93840"/>
                </a:lnTo>
                <a:lnTo>
                  <a:pt x="3457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82412" y="6215443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859"/>
                </a:moveTo>
                <a:lnTo>
                  <a:pt x="345757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982412" y="6309283"/>
            <a:ext cx="346075" cy="173355"/>
          </a:xfrm>
          <a:custGeom>
            <a:avLst/>
            <a:gdLst/>
            <a:ahLst/>
            <a:cxnLst/>
            <a:rect l="l" t="t" r="r" b="b"/>
            <a:pathLst>
              <a:path w="346075" h="173354">
                <a:moveTo>
                  <a:pt x="0" y="172859"/>
                </a:moveTo>
                <a:lnTo>
                  <a:pt x="345757" y="0"/>
                </a:lnTo>
              </a:path>
            </a:pathLst>
          </a:custGeom>
          <a:ln w="12700">
            <a:solidFill>
              <a:srgbClr val="231F2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236297" y="5715584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7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236297" y="6356692"/>
            <a:ext cx="0" cy="148590"/>
          </a:xfrm>
          <a:custGeom>
            <a:avLst/>
            <a:gdLst/>
            <a:ahLst/>
            <a:cxnLst/>
            <a:rect l="l" t="t" r="r" b="b"/>
            <a:pathLst>
              <a:path w="0" h="148590">
                <a:moveTo>
                  <a:pt x="0" y="0"/>
                </a:moveTo>
                <a:lnTo>
                  <a:pt x="0" y="1481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152325" y="5933960"/>
            <a:ext cx="86995" cy="324485"/>
          </a:xfrm>
          <a:custGeom>
            <a:avLst/>
            <a:gdLst/>
            <a:ahLst/>
            <a:cxnLst/>
            <a:rect l="l" t="t" r="r" b="b"/>
            <a:pathLst>
              <a:path w="86994" h="324485">
                <a:moveTo>
                  <a:pt x="0" y="0"/>
                </a:moveTo>
                <a:lnTo>
                  <a:pt x="86931" y="128409"/>
                </a:lnTo>
                <a:lnTo>
                  <a:pt x="86931" y="32396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209628" y="590631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10466" y="5907138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526926" y="6895208"/>
            <a:ext cx="22250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F64: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Interruptor automático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disparo</a:t>
            </a:r>
            <a:r>
              <a:rPr dirty="0" sz="700" spc="-4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magnético 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instantáneo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ajuste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bajo.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989587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989587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255043" y="78765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255043" y="7876501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80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80"/>
                </a:lnTo>
                <a:lnTo>
                  <a:pt x="35547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91264" y="7697012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91264" y="7828356"/>
            <a:ext cx="1851660" cy="0"/>
          </a:xfrm>
          <a:custGeom>
            <a:avLst/>
            <a:gdLst/>
            <a:ahLst/>
            <a:cxnLst/>
            <a:rect l="l" t="t" r="r" b="b"/>
            <a:pathLst>
              <a:path w="1851660" h="0">
                <a:moveTo>
                  <a:pt x="0" y="0"/>
                </a:moveTo>
                <a:lnTo>
                  <a:pt x="1851406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007367" y="85246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4" h="207645">
                <a:moveTo>
                  <a:pt x="0" y="0"/>
                </a:moveTo>
                <a:lnTo>
                  <a:pt x="400062" y="0"/>
                </a:lnTo>
                <a:lnTo>
                  <a:pt x="400062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007367" y="7838236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91568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91568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67" y="0"/>
                </a:lnTo>
                <a:lnTo>
                  <a:pt x="26657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57" y="35547"/>
                </a:lnTo>
                <a:lnTo>
                  <a:pt x="17767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848971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47" y="26682"/>
                </a:lnTo>
                <a:lnTo>
                  <a:pt x="35547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848971" y="7812557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60" h="36195">
                <a:moveTo>
                  <a:pt x="0" y="17779"/>
                </a:moveTo>
                <a:lnTo>
                  <a:pt x="0" y="8902"/>
                </a:lnTo>
                <a:lnTo>
                  <a:pt x="8877" y="0"/>
                </a:lnTo>
                <a:lnTo>
                  <a:pt x="17792" y="0"/>
                </a:lnTo>
                <a:lnTo>
                  <a:pt x="26670" y="0"/>
                </a:lnTo>
                <a:lnTo>
                  <a:pt x="35547" y="8902"/>
                </a:lnTo>
                <a:lnTo>
                  <a:pt x="35547" y="17779"/>
                </a:lnTo>
                <a:lnTo>
                  <a:pt x="35547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866764" y="8524696"/>
            <a:ext cx="400050" cy="207645"/>
          </a:xfrm>
          <a:custGeom>
            <a:avLst/>
            <a:gdLst/>
            <a:ahLst/>
            <a:cxnLst/>
            <a:rect l="l" t="t" r="r" b="b"/>
            <a:pathLst>
              <a:path w="400050" h="207645">
                <a:moveTo>
                  <a:pt x="0" y="0"/>
                </a:moveTo>
                <a:lnTo>
                  <a:pt x="400050" y="0"/>
                </a:lnTo>
                <a:lnTo>
                  <a:pt x="400050" y="207441"/>
                </a:lnTo>
                <a:lnTo>
                  <a:pt x="0" y="207441"/>
                </a:lnTo>
                <a:lnTo>
                  <a:pt x="0" y="0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66764" y="7838236"/>
            <a:ext cx="0" cy="726440"/>
          </a:xfrm>
          <a:custGeom>
            <a:avLst/>
            <a:gdLst/>
            <a:ahLst/>
            <a:cxnLst/>
            <a:rect l="l" t="t" r="r" b="b"/>
            <a:pathLst>
              <a:path w="0" h="726440">
                <a:moveTo>
                  <a:pt x="0" y="725982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50965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34" y="26670"/>
                </a:lnTo>
                <a:lnTo>
                  <a:pt x="35534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850965" y="85088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57" y="0"/>
                </a:lnTo>
                <a:lnTo>
                  <a:pt x="35534" y="8890"/>
                </a:lnTo>
                <a:lnTo>
                  <a:pt x="35534" y="17767"/>
                </a:lnTo>
                <a:lnTo>
                  <a:pt x="35534" y="26670"/>
                </a:lnTo>
                <a:lnTo>
                  <a:pt x="26657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907188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853568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3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99911" y="7522196"/>
            <a:ext cx="89535" cy="74295"/>
          </a:xfrm>
          <a:custGeom>
            <a:avLst/>
            <a:gdLst/>
            <a:ahLst/>
            <a:cxnLst/>
            <a:rect l="l" t="t" r="r" b="b"/>
            <a:pathLst>
              <a:path w="89535" h="74295">
                <a:moveTo>
                  <a:pt x="0" y="74079"/>
                </a:moveTo>
                <a:lnTo>
                  <a:pt x="88976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80227" y="76792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72"/>
                </a:lnTo>
                <a:lnTo>
                  <a:pt x="26670" y="35572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80227" y="7679232"/>
            <a:ext cx="35560" cy="36195"/>
          </a:xfrm>
          <a:custGeom>
            <a:avLst/>
            <a:gdLst/>
            <a:ahLst/>
            <a:cxnLst/>
            <a:rect l="l" t="t" r="r" b="b"/>
            <a:pathLst>
              <a:path w="35559" h="36195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72"/>
                </a:lnTo>
                <a:lnTo>
                  <a:pt x="17780" y="35572"/>
                </a:lnTo>
                <a:lnTo>
                  <a:pt x="8890" y="35572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97016" y="7695031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9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11075" y="8138464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31" y="128409"/>
                </a:lnTo>
                <a:lnTo>
                  <a:pt x="86931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28055" y="8194826"/>
            <a:ext cx="180416" cy="1953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68365" y="811080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73"/>
                </a:moveTo>
                <a:lnTo>
                  <a:pt x="50673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169216" y="811165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511" y="51511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046545" y="767627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77" y="0"/>
                </a:lnTo>
                <a:lnTo>
                  <a:pt x="0" y="8890"/>
                </a:lnTo>
                <a:lnTo>
                  <a:pt x="0" y="26670"/>
                </a:lnTo>
                <a:lnTo>
                  <a:pt x="8877" y="35547"/>
                </a:lnTo>
                <a:lnTo>
                  <a:pt x="26657" y="35547"/>
                </a:lnTo>
                <a:lnTo>
                  <a:pt x="35547" y="26670"/>
                </a:lnTo>
                <a:lnTo>
                  <a:pt x="35547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046545" y="7676273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67"/>
                </a:moveTo>
                <a:lnTo>
                  <a:pt x="0" y="8890"/>
                </a:lnTo>
                <a:lnTo>
                  <a:pt x="8877" y="0"/>
                </a:lnTo>
                <a:lnTo>
                  <a:pt x="17754" y="0"/>
                </a:lnTo>
                <a:lnTo>
                  <a:pt x="26657" y="0"/>
                </a:lnTo>
                <a:lnTo>
                  <a:pt x="35547" y="8890"/>
                </a:lnTo>
                <a:lnTo>
                  <a:pt x="35547" y="17767"/>
                </a:lnTo>
                <a:lnTo>
                  <a:pt x="35547" y="26670"/>
                </a:lnTo>
                <a:lnTo>
                  <a:pt x="26657" y="35547"/>
                </a:lnTo>
                <a:lnTo>
                  <a:pt x="17754" y="35547"/>
                </a:lnTo>
                <a:lnTo>
                  <a:pt x="8877" y="35547"/>
                </a:lnTo>
                <a:lnTo>
                  <a:pt x="0" y="26670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063334" y="7692084"/>
            <a:ext cx="0" cy="438784"/>
          </a:xfrm>
          <a:custGeom>
            <a:avLst/>
            <a:gdLst/>
            <a:ahLst/>
            <a:cxnLst/>
            <a:rect l="l" t="t" r="r" b="b"/>
            <a:pathLst>
              <a:path w="0" h="438784">
                <a:moveTo>
                  <a:pt x="0" y="0"/>
                </a:moveTo>
                <a:lnTo>
                  <a:pt x="0" y="4384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977393" y="8135518"/>
            <a:ext cx="86995" cy="385445"/>
          </a:xfrm>
          <a:custGeom>
            <a:avLst/>
            <a:gdLst/>
            <a:ahLst/>
            <a:cxnLst/>
            <a:rect l="l" t="t" r="r" b="b"/>
            <a:pathLst>
              <a:path w="86994" h="385445">
                <a:moveTo>
                  <a:pt x="0" y="0"/>
                </a:moveTo>
                <a:lnTo>
                  <a:pt x="86906" y="128409"/>
                </a:lnTo>
                <a:lnTo>
                  <a:pt x="86906" y="38524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994348" y="8191842"/>
            <a:ext cx="180416" cy="195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34683" y="810785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647"/>
                </a:moveTo>
                <a:lnTo>
                  <a:pt x="50660" y="0"/>
                </a:lnTo>
              </a:path>
            </a:pathLst>
          </a:custGeom>
          <a:ln w="1193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035534" y="8108683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69" h="52070">
                <a:moveTo>
                  <a:pt x="0" y="0"/>
                </a:moveTo>
                <a:lnTo>
                  <a:pt x="51485" y="51511"/>
                </a:lnTo>
              </a:path>
            </a:pathLst>
          </a:custGeom>
          <a:ln w="119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992202" y="794085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91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992202" y="797491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992202" y="8008975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5" h="74295">
                <a:moveTo>
                  <a:pt x="0" y="74079"/>
                </a:moveTo>
                <a:lnTo>
                  <a:pt x="146189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126620" y="7940852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26620" y="7894281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91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126620" y="7974913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26620" y="8008975"/>
            <a:ext cx="146685" cy="74295"/>
          </a:xfrm>
          <a:custGeom>
            <a:avLst/>
            <a:gdLst/>
            <a:ahLst/>
            <a:cxnLst/>
            <a:rect l="l" t="t" r="r" b="b"/>
            <a:pathLst>
              <a:path w="146684" h="74295">
                <a:moveTo>
                  <a:pt x="0" y="74079"/>
                </a:moveTo>
                <a:lnTo>
                  <a:pt x="146202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678564" y="7477107"/>
            <a:ext cx="21640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3725" algn="l"/>
              </a:tabLst>
            </a:pPr>
            <a:r>
              <a:rPr dirty="0" u="heavy" sz="7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	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Fases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2574433" y="7592325"/>
            <a:ext cx="292735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Neutro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PE</a:t>
            </a:r>
            <a:endParaRPr sz="7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26926" y="8909557"/>
            <a:ext cx="10712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F65: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Protección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191183" y="1394840"/>
            <a:ext cx="3797300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7.4 </a:t>
            </a:r>
            <a:r>
              <a:rPr dirty="0" sz="1200" spc="-25" b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áreas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alto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10" b="1">
                <a:solidFill>
                  <a:srgbClr val="231F20"/>
                </a:solidFill>
                <a:latin typeface="Arial"/>
                <a:cs typeface="Arial"/>
              </a:rPr>
              <a:t>incendios</a:t>
            </a:r>
            <a:endParaRPr sz="1200">
              <a:latin typeface="Arial"/>
              <a:cs typeface="Arial"/>
            </a:endParaRPr>
          </a:p>
          <a:p>
            <a:pPr algn="just" marL="13335" marR="96520">
              <a:lnSpc>
                <a:spcPct val="100000"/>
              </a:lnSpc>
              <a:spcBef>
                <a:spcPts val="91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4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origen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alimenta la ubicación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 es obligatoria en algunos países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29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sensibilidad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preferente de 300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también ofrecer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incendios.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165859" y="2543555"/>
            <a:ext cx="3883660" cy="50399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287020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7.5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Impedancia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bucle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 defecto  </a:t>
            </a:r>
            <a:r>
              <a:rPr dirty="0" sz="1200" spc="5" b="1">
                <a:solidFill>
                  <a:srgbClr val="231F20"/>
                </a:solidFill>
                <a:latin typeface="Arial"/>
                <a:cs typeface="Arial"/>
              </a:rPr>
              <a:t>especialmente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elevada</a:t>
            </a:r>
            <a:endParaRPr sz="12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88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Cuando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limitada por una impedancia de bucle de  defecto elevada,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confiar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sobreintensidades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disparar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prescrito, deben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posibilidades: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2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1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137795">
              <a:lnSpc>
                <a:spcPct val="109800"/>
              </a:lnSpc>
              <a:spcBef>
                <a:spcPts val="5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interruptor automático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elemento de disparo magnético  instantáneo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nivel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inferior al ajuste habitual, por ejemplo: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5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5151" sz="825">
              <a:latin typeface="Arial"/>
              <a:cs typeface="Arial"/>
            </a:endParaRPr>
          </a:p>
          <a:p>
            <a:pPr algn="just" marL="38735" marR="205740">
              <a:lnSpc>
                <a:spcPct val="100000"/>
              </a:lnSpc>
              <a:spcBef>
                <a:spcPts val="27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permite la protección para las personas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demasiado  largos. 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comprobarse, sin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embargo, 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de arranque no provoquen disparos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intempestivos.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G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Compact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(2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rm </a:t>
            </a:r>
            <a:r>
              <a:rPr dirty="0" sz="800" spc="204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800" spc="-9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circuito B multi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2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7620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Instale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DDR en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es necesario que el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 muy sensible  (HS) (de varios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unas decenas de amperios). Cuando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vean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afectadas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particulares deben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estar  protegidos por DDR de HS 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800" spc="100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mA);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generalmente, un DDR 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tomas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común.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Electric: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 9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NG 125: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1 o 3</a:t>
            </a:r>
            <a:r>
              <a:rPr dirty="0" sz="800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25"/>
              </a:spcBef>
            </a:pPr>
            <a:r>
              <a:rPr dirty="0" sz="800" spc="45">
                <a:solidFill>
                  <a:srgbClr val="009D57"/>
                </a:solidFill>
                <a:latin typeface="Times New Roman"/>
                <a:cs typeface="Times New Roman"/>
              </a:rPr>
              <a:t>v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Vigicompact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REM: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3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30</a:t>
            </a:r>
            <a:r>
              <a:rPr dirty="0" sz="800" spc="-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09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  <a:p>
            <a:pPr marL="38735" marR="91440">
              <a:lnSpc>
                <a:spcPct val="100000"/>
              </a:lnSpc>
              <a:spcBef>
                <a:spcPts val="14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Aumente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tamaño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PE o PEN y/o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impedancia de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bucle.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430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Sugerencia 4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(ver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F66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735" marR="74930">
              <a:lnSpc>
                <a:spcPct val="100000"/>
              </a:lnSpc>
              <a:spcBef>
                <a:spcPts val="14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Añada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equipotenciales adicionales.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 tendrá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sugerencia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3, es decir, una reducción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bucle 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tierra,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tiempo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mejoran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eficacia de 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mejora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comprobar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prueba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expuesta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protección local  principal.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214752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57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60"/>
                </a:lnTo>
                <a:lnTo>
                  <a:pt x="26657" y="35560"/>
                </a:lnTo>
                <a:lnTo>
                  <a:pt x="35560" y="26682"/>
                </a:lnTo>
                <a:lnTo>
                  <a:pt x="35560" y="8890"/>
                </a:lnTo>
                <a:lnTo>
                  <a:pt x="26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214752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57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82"/>
                </a:lnTo>
                <a:lnTo>
                  <a:pt x="26657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16429" y="7954657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916429" y="8040598"/>
            <a:ext cx="2351405" cy="0"/>
          </a:xfrm>
          <a:custGeom>
            <a:avLst/>
            <a:gdLst/>
            <a:ahLst/>
            <a:cxnLst/>
            <a:rect l="l" t="t" r="r" b="b"/>
            <a:pathLst>
              <a:path w="2351404" h="0">
                <a:moveTo>
                  <a:pt x="0" y="0"/>
                </a:moveTo>
                <a:lnTo>
                  <a:pt x="235098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232532" y="87024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67"/>
                </a:lnTo>
                <a:lnTo>
                  <a:pt x="0" y="2074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32532" y="8050479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54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16721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216721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418232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89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418232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437993" y="7947317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5">
                <a:moveTo>
                  <a:pt x="0" y="0"/>
                </a:moveTo>
                <a:lnTo>
                  <a:pt x="0" y="169367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437993" y="8358720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40">
                <a:moveTo>
                  <a:pt x="0" y="0"/>
                </a:moveTo>
                <a:lnTo>
                  <a:pt x="0" y="345198"/>
                </a:lnTo>
              </a:path>
            </a:pathLst>
          </a:custGeom>
          <a:ln w="1666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357983" y="8116684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36"/>
                </a:lnTo>
                <a:lnTo>
                  <a:pt x="0" y="242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265766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82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69"/>
                </a:lnTo>
                <a:lnTo>
                  <a:pt x="8902" y="35559"/>
                </a:lnTo>
                <a:lnTo>
                  <a:pt x="26682" y="35559"/>
                </a:lnTo>
                <a:lnTo>
                  <a:pt x="35560" y="26669"/>
                </a:lnTo>
                <a:lnTo>
                  <a:pt x="35560" y="8889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65766" y="7936877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79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82" y="0"/>
                </a:lnTo>
                <a:lnTo>
                  <a:pt x="35560" y="8889"/>
                </a:lnTo>
                <a:lnTo>
                  <a:pt x="35560" y="17779"/>
                </a:lnTo>
                <a:lnTo>
                  <a:pt x="35560" y="26669"/>
                </a:lnTo>
                <a:lnTo>
                  <a:pt x="26682" y="35559"/>
                </a:lnTo>
                <a:lnTo>
                  <a:pt x="17792" y="35559"/>
                </a:lnTo>
                <a:lnTo>
                  <a:pt x="8902" y="35559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074136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90"/>
                </a:lnTo>
                <a:lnTo>
                  <a:pt x="0" y="26682"/>
                </a:lnTo>
                <a:lnTo>
                  <a:pt x="8890" y="35560"/>
                </a:lnTo>
                <a:lnTo>
                  <a:pt x="26670" y="35560"/>
                </a:lnTo>
                <a:lnTo>
                  <a:pt x="35560" y="26682"/>
                </a:lnTo>
                <a:lnTo>
                  <a:pt x="35560" y="8890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074136" y="8024799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80"/>
                </a:moveTo>
                <a:lnTo>
                  <a:pt x="0" y="8890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90"/>
                </a:lnTo>
                <a:lnTo>
                  <a:pt x="35560" y="17780"/>
                </a:lnTo>
                <a:lnTo>
                  <a:pt x="35560" y="26682"/>
                </a:lnTo>
                <a:lnTo>
                  <a:pt x="26670" y="35560"/>
                </a:lnTo>
                <a:lnTo>
                  <a:pt x="17780" y="35560"/>
                </a:lnTo>
                <a:lnTo>
                  <a:pt x="8890" y="35560"/>
                </a:lnTo>
                <a:lnTo>
                  <a:pt x="0" y="26682"/>
                </a:lnTo>
                <a:lnTo>
                  <a:pt x="0" y="1778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284054" y="7947317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5">
                <a:moveTo>
                  <a:pt x="0" y="0"/>
                </a:moveTo>
                <a:lnTo>
                  <a:pt x="0" y="170345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284054" y="8359698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4">
                <a:moveTo>
                  <a:pt x="0" y="0"/>
                </a:moveTo>
                <a:lnTo>
                  <a:pt x="0" y="344220"/>
                </a:lnTo>
              </a:path>
            </a:pathLst>
          </a:custGeom>
          <a:ln w="136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91916" y="8702496"/>
            <a:ext cx="400685" cy="207645"/>
          </a:xfrm>
          <a:custGeom>
            <a:avLst/>
            <a:gdLst/>
            <a:ahLst/>
            <a:cxnLst/>
            <a:rect l="l" t="t" r="r" b="b"/>
            <a:pathLst>
              <a:path w="400685" h="207645">
                <a:moveTo>
                  <a:pt x="0" y="0"/>
                </a:moveTo>
                <a:lnTo>
                  <a:pt x="400062" y="0"/>
                </a:lnTo>
                <a:lnTo>
                  <a:pt x="400062" y="207467"/>
                </a:lnTo>
                <a:lnTo>
                  <a:pt x="0" y="2074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091916" y="8050479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69154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076117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076117" y="868669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0" y="17792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92"/>
                </a:lnTo>
                <a:lnTo>
                  <a:pt x="35560" y="26669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69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210458" y="8117661"/>
            <a:ext cx="151130" cy="242570"/>
          </a:xfrm>
          <a:custGeom>
            <a:avLst/>
            <a:gdLst/>
            <a:ahLst/>
            <a:cxnLst/>
            <a:rect l="l" t="t" r="r" b="b"/>
            <a:pathLst>
              <a:path w="151129" h="242570">
                <a:moveTo>
                  <a:pt x="0" y="0"/>
                </a:moveTo>
                <a:lnTo>
                  <a:pt x="151129" y="0"/>
                </a:lnTo>
                <a:lnTo>
                  <a:pt x="151129" y="242036"/>
                </a:lnTo>
                <a:lnTo>
                  <a:pt x="0" y="242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092261" y="8648179"/>
            <a:ext cx="1901825" cy="351155"/>
          </a:xfrm>
          <a:custGeom>
            <a:avLst/>
            <a:gdLst/>
            <a:ahLst/>
            <a:cxnLst/>
            <a:rect l="l" t="t" r="r" b="b"/>
            <a:pathLst>
              <a:path w="1901825" h="351154">
                <a:moveTo>
                  <a:pt x="138290" y="54317"/>
                </a:moveTo>
                <a:lnTo>
                  <a:pt x="83959" y="0"/>
                </a:lnTo>
                <a:lnTo>
                  <a:pt x="0" y="0"/>
                </a:lnTo>
                <a:lnTo>
                  <a:pt x="0" y="350697"/>
                </a:lnTo>
                <a:lnTo>
                  <a:pt x="1901520" y="350697"/>
                </a:lnTo>
              </a:path>
            </a:pathLst>
          </a:custGeom>
          <a:ln w="12699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951645" y="8648179"/>
            <a:ext cx="138430" cy="351155"/>
          </a:xfrm>
          <a:custGeom>
            <a:avLst/>
            <a:gdLst/>
            <a:ahLst/>
            <a:cxnLst/>
            <a:rect l="l" t="t" r="r" b="b"/>
            <a:pathLst>
              <a:path w="138429" h="351154">
                <a:moveTo>
                  <a:pt x="138303" y="54317"/>
                </a:moveTo>
                <a:lnTo>
                  <a:pt x="83972" y="0"/>
                </a:lnTo>
                <a:lnTo>
                  <a:pt x="0" y="0"/>
                </a:lnTo>
                <a:lnTo>
                  <a:pt x="0" y="350697"/>
                </a:lnTo>
              </a:path>
            </a:pathLst>
          </a:custGeom>
          <a:ln w="12700">
            <a:solidFill>
              <a:srgbClr val="231F2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932874" y="898009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915"/>
                </a:lnTo>
                <a:lnTo>
                  <a:pt x="0" y="26682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15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932874" y="8980093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15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915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972051" y="8265845"/>
            <a:ext cx="26034" cy="852169"/>
          </a:xfrm>
          <a:custGeom>
            <a:avLst/>
            <a:gdLst/>
            <a:ahLst/>
            <a:cxnLst/>
            <a:rect l="l" t="t" r="r" b="b"/>
            <a:pathLst>
              <a:path w="26035" h="852170">
                <a:moveTo>
                  <a:pt x="25692" y="851585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873284" y="8080120"/>
            <a:ext cx="391160" cy="186055"/>
          </a:xfrm>
          <a:custGeom>
            <a:avLst/>
            <a:gdLst/>
            <a:ahLst/>
            <a:cxnLst/>
            <a:rect l="l" t="t" r="r" b="b"/>
            <a:pathLst>
              <a:path w="391160" h="186054">
                <a:moveTo>
                  <a:pt x="391160" y="0"/>
                </a:moveTo>
                <a:lnTo>
                  <a:pt x="0" y="0"/>
                </a:lnTo>
                <a:lnTo>
                  <a:pt x="0" y="150164"/>
                </a:lnTo>
                <a:lnTo>
                  <a:pt x="98767" y="185724"/>
                </a:lnTo>
                <a:lnTo>
                  <a:pt x="391160" y="18572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126166" y="8263864"/>
            <a:ext cx="27940" cy="857885"/>
          </a:xfrm>
          <a:custGeom>
            <a:avLst/>
            <a:gdLst/>
            <a:ahLst/>
            <a:cxnLst/>
            <a:rect l="l" t="t" r="r" b="b"/>
            <a:pathLst>
              <a:path w="27939" h="857884">
                <a:moveTo>
                  <a:pt x="0" y="857504"/>
                </a:moveTo>
                <a:lnTo>
                  <a:pt x="27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997743" y="9064066"/>
            <a:ext cx="130810" cy="55880"/>
          </a:xfrm>
          <a:custGeom>
            <a:avLst/>
            <a:gdLst/>
            <a:ahLst/>
            <a:cxnLst/>
            <a:rect l="l" t="t" r="r" b="b"/>
            <a:pathLst>
              <a:path w="130810" h="55879">
                <a:moveTo>
                  <a:pt x="1981" y="53365"/>
                </a:moveTo>
                <a:lnTo>
                  <a:pt x="130390" y="0"/>
                </a:lnTo>
                <a:lnTo>
                  <a:pt x="0" y="0"/>
                </a:lnTo>
                <a:lnTo>
                  <a:pt x="128422" y="553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70096" y="8265845"/>
            <a:ext cx="186055" cy="79375"/>
          </a:xfrm>
          <a:custGeom>
            <a:avLst/>
            <a:gdLst/>
            <a:ahLst/>
            <a:cxnLst/>
            <a:rect l="l" t="t" r="r" b="b"/>
            <a:pathLst>
              <a:path w="186054" h="79375">
                <a:moveTo>
                  <a:pt x="2946" y="76073"/>
                </a:moveTo>
                <a:lnTo>
                  <a:pt x="185699" y="0"/>
                </a:lnTo>
                <a:lnTo>
                  <a:pt x="0" y="0"/>
                </a:lnTo>
                <a:lnTo>
                  <a:pt x="183718" y="79032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95762" y="8947505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21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30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992803" y="8889224"/>
            <a:ext cx="141605" cy="59690"/>
          </a:xfrm>
          <a:custGeom>
            <a:avLst/>
            <a:gdLst/>
            <a:ahLst/>
            <a:cxnLst/>
            <a:rect l="l" t="t" r="r" b="b"/>
            <a:pathLst>
              <a:path w="141604" h="59690">
                <a:moveTo>
                  <a:pt x="2959" y="57289"/>
                </a:moveTo>
                <a:lnTo>
                  <a:pt x="141249" y="0"/>
                </a:lnTo>
                <a:lnTo>
                  <a:pt x="0" y="0"/>
                </a:lnTo>
                <a:lnTo>
                  <a:pt x="138290" y="5927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990822" y="8825991"/>
            <a:ext cx="145415" cy="62865"/>
          </a:xfrm>
          <a:custGeom>
            <a:avLst/>
            <a:gdLst/>
            <a:ahLst/>
            <a:cxnLst/>
            <a:rect l="l" t="t" r="r" b="b"/>
            <a:pathLst>
              <a:path w="145414" h="62865">
                <a:moveTo>
                  <a:pt x="1981" y="59270"/>
                </a:moveTo>
                <a:lnTo>
                  <a:pt x="145211" y="0"/>
                </a:lnTo>
                <a:lnTo>
                  <a:pt x="0" y="0"/>
                </a:lnTo>
                <a:lnTo>
                  <a:pt x="143230" y="6224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987863" y="8763748"/>
            <a:ext cx="150495" cy="63500"/>
          </a:xfrm>
          <a:custGeom>
            <a:avLst/>
            <a:gdLst/>
            <a:ahLst/>
            <a:cxnLst/>
            <a:rect l="l" t="t" r="r" b="b"/>
            <a:pathLst>
              <a:path w="150495" h="63500">
                <a:moveTo>
                  <a:pt x="1968" y="61252"/>
                </a:moveTo>
                <a:lnTo>
                  <a:pt x="150152" y="0"/>
                </a:lnTo>
                <a:lnTo>
                  <a:pt x="0" y="0"/>
                </a:lnTo>
                <a:lnTo>
                  <a:pt x="148170" y="6322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985894" y="8698547"/>
            <a:ext cx="155575" cy="65405"/>
          </a:xfrm>
          <a:custGeom>
            <a:avLst/>
            <a:gdLst/>
            <a:ahLst/>
            <a:cxnLst/>
            <a:rect l="l" t="t" r="r" b="b"/>
            <a:pathLst>
              <a:path w="155575" h="65404">
                <a:moveTo>
                  <a:pt x="1968" y="63233"/>
                </a:moveTo>
                <a:lnTo>
                  <a:pt x="155079" y="0"/>
                </a:lnTo>
                <a:lnTo>
                  <a:pt x="0" y="0"/>
                </a:lnTo>
                <a:lnTo>
                  <a:pt x="153085" y="65201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82910" y="8631377"/>
            <a:ext cx="161290" cy="68580"/>
          </a:xfrm>
          <a:custGeom>
            <a:avLst/>
            <a:gdLst/>
            <a:ahLst/>
            <a:cxnLst/>
            <a:rect l="l" t="t" r="r" b="b"/>
            <a:pathLst>
              <a:path w="161289" h="68579">
                <a:moveTo>
                  <a:pt x="2984" y="66192"/>
                </a:moveTo>
                <a:lnTo>
                  <a:pt x="161023" y="0"/>
                </a:lnTo>
                <a:lnTo>
                  <a:pt x="0" y="0"/>
                </a:lnTo>
                <a:lnTo>
                  <a:pt x="158064" y="6816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79964" y="8562213"/>
            <a:ext cx="166370" cy="71755"/>
          </a:xfrm>
          <a:custGeom>
            <a:avLst/>
            <a:gdLst/>
            <a:ahLst/>
            <a:cxnLst/>
            <a:rect l="l" t="t" r="r" b="b"/>
            <a:pathLst>
              <a:path w="166370" h="71754">
                <a:moveTo>
                  <a:pt x="2946" y="68173"/>
                </a:moveTo>
                <a:lnTo>
                  <a:pt x="165938" y="0"/>
                </a:lnTo>
                <a:lnTo>
                  <a:pt x="0" y="0"/>
                </a:lnTo>
                <a:lnTo>
                  <a:pt x="163969" y="7114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77982" y="8492083"/>
            <a:ext cx="171450" cy="72390"/>
          </a:xfrm>
          <a:custGeom>
            <a:avLst/>
            <a:gdLst/>
            <a:ahLst/>
            <a:cxnLst/>
            <a:rect l="l" t="t" r="r" b="b"/>
            <a:pathLst>
              <a:path w="171450" h="72390">
                <a:moveTo>
                  <a:pt x="2971" y="70129"/>
                </a:moveTo>
                <a:lnTo>
                  <a:pt x="170891" y="0"/>
                </a:lnTo>
                <a:lnTo>
                  <a:pt x="0" y="0"/>
                </a:lnTo>
                <a:lnTo>
                  <a:pt x="167919" y="7212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976001" y="8417000"/>
            <a:ext cx="175260" cy="74295"/>
          </a:xfrm>
          <a:custGeom>
            <a:avLst/>
            <a:gdLst/>
            <a:ahLst/>
            <a:cxnLst/>
            <a:rect l="l" t="t" r="r" b="b"/>
            <a:pathLst>
              <a:path w="175260" h="74295">
                <a:moveTo>
                  <a:pt x="1981" y="72110"/>
                </a:moveTo>
                <a:lnTo>
                  <a:pt x="174840" y="0"/>
                </a:lnTo>
                <a:lnTo>
                  <a:pt x="0" y="0"/>
                </a:lnTo>
                <a:lnTo>
                  <a:pt x="172872" y="7409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973042" y="8342896"/>
            <a:ext cx="180975" cy="76200"/>
          </a:xfrm>
          <a:custGeom>
            <a:avLst/>
            <a:gdLst/>
            <a:ahLst/>
            <a:cxnLst/>
            <a:rect l="l" t="t" r="r" b="b"/>
            <a:pathLst>
              <a:path w="180975" h="76200">
                <a:moveTo>
                  <a:pt x="2959" y="73101"/>
                </a:moveTo>
                <a:lnTo>
                  <a:pt x="180771" y="0"/>
                </a:lnTo>
                <a:lnTo>
                  <a:pt x="0" y="0"/>
                </a:lnTo>
                <a:lnTo>
                  <a:pt x="177800" y="7608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995762" y="9006775"/>
            <a:ext cx="135890" cy="57785"/>
          </a:xfrm>
          <a:custGeom>
            <a:avLst/>
            <a:gdLst/>
            <a:ahLst/>
            <a:cxnLst/>
            <a:rect l="l" t="t" r="r" b="b"/>
            <a:pathLst>
              <a:path w="135889" h="57784">
                <a:moveTo>
                  <a:pt x="1981" y="55333"/>
                </a:moveTo>
                <a:lnTo>
                  <a:pt x="135331" y="0"/>
                </a:lnTo>
                <a:lnTo>
                  <a:pt x="0" y="0"/>
                </a:lnTo>
                <a:lnTo>
                  <a:pt x="133349" y="5728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873284" y="8080120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77" y="185724"/>
                </a:lnTo>
                <a:lnTo>
                  <a:pt x="138277" y="0"/>
                </a:lnTo>
                <a:lnTo>
                  <a:pt x="0" y="1521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011561" y="8080120"/>
            <a:ext cx="138430" cy="186055"/>
          </a:xfrm>
          <a:custGeom>
            <a:avLst/>
            <a:gdLst/>
            <a:ahLst/>
            <a:cxnLst/>
            <a:rect l="l" t="t" r="r" b="b"/>
            <a:pathLst>
              <a:path w="138429" h="186054">
                <a:moveTo>
                  <a:pt x="0" y="0"/>
                </a:moveTo>
                <a:lnTo>
                  <a:pt x="138290" y="185724"/>
                </a:lnTo>
                <a:lnTo>
                  <a:pt x="138290" y="0"/>
                </a:lnTo>
                <a:lnTo>
                  <a:pt x="0" y="18374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49851" y="8107781"/>
            <a:ext cx="114935" cy="156210"/>
          </a:xfrm>
          <a:custGeom>
            <a:avLst/>
            <a:gdLst/>
            <a:ahLst/>
            <a:cxnLst/>
            <a:rect l="l" t="t" r="r" b="b"/>
            <a:pathLst>
              <a:path w="114935" h="156209">
                <a:moveTo>
                  <a:pt x="114592" y="0"/>
                </a:moveTo>
                <a:lnTo>
                  <a:pt x="0" y="15608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149851" y="8080120"/>
            <a:ext cx="114935" cy="152400"/>
          </a:xfrm>
          <a:custGeom>
            <a:avLst/>
            <a:gdLst/>
            <a:ahLst/>
            <a:cxnLst/>
            <a:rect l="l" t="t" r="r" b="b"/>
            <a:pathLst>
              <a:path w="114935" h="152400">
                <a:moveTo>
                  <a:pt x="0" y="0"/>
                </a:moveTo>
                <a:lnTo>
                  <a:pt x="114592" y="15213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773512" y="8040598"/>
            <a:ext cx="99060" cy="123825"/>
          </a:xfrm>
          <a:custGeom>
            <a:avLst/>
            <a:gdLst/>
            <a:ahLst/>
            <a:cxnLst/>
            <a:rect l="l" t="t" r="r" b="b"/>
            <a:pathLst>
              <a:path w="99060" h="123825">
                <a:moveTo>
                  <a:pt x="98767" y="123482"/>
                </a:moveTo>
                <a:lnTo>
                  <a:pt x="0" y="123482"/>
                </a:ln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855491" y="9120378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411924" y="0"/>
                </a:moveTo>
                <a:lnTo>
                  <a:pt x="0" y="0"/>
                </a:lnTo>
              </a:path>
            </a:pathLst>
          </a:custGeom>
          <a:ln w="215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853510" y="814434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902" y="0"/>
                </a:lnTo>
                <a:lnTo>
                  <a:pt x="0" y="8889"/>
                </a:lnTo>
                <a:lnTo>
                  <a:pt x="0" y="26657"/>
                </a:lnTo>
                <a:lnTo>
                  <a:pt x="8902" y="35572"/>
                </a:lnTo>
                <a:lnTo>
                  <a:pt x="26670" y="35572"/>
                </a:lnTo>
                <a:lnTo>
                  <a:pt x="35572" y="26657"/>
                </a:lnTo>
                <a:lnTo>
                  <a:pt x="35572" y="8889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853510" y="814434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67"/>
                </a:moveTo>
                <a:lnTo>
                  <a:pt x="0" y="8889"/>
                </a:lnTo>
                <a:lnTo>
                  <a:pt x="8902" y="0"/>
                </a:lnTo>
                <a:lnTo>
                  <a:pt x="17792" y="0"/>
                </a:lnTo>
                <a:lnTo>
                  <a:pt x="26670" y="0"/>
                </a:lnTo>
                <a:lnTo>
                  <a:pt x="35572" y="8889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72"/>
                </a:lnTo>
                <a:lnTo>
                  <a:pt x="17792" y="35572"/>
                </a:lnTo>
                <a:lnTo>
                  <a:pt x="8902" y="35572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974033" y="898108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26670" y="0"/>
                </a:moveTo>
                <a:lnTo>
                  <a:pt x="8877" y="0"/>
                </a:lnTo>
                <a:lnTo>
                  <a:pt x="0" y="8902"/>
                </a:lnTo>
                <a:lnTo>
                  <a:pt x="0" y="26682"/>
                </a:lnTo>
                <a:lnTo>
                  <a:pt x="8877" y="35572"/>
                </a:lnTo>
                <a:lnTo>
                  <a:pt x="26670" y="35572"/>
                </a:lnTo>
                <a:lnTo>
                  <a:pt x="35572" y="26682"/>
                </a:lnTo>
                <a:lnTo>
                  <a:pt x="35572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974033" y="8981084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5">
                <a:moveTo>
                  <a:pt x="0" y="17792"/>
                </a:moveTo>
                <a:lnTo>
                  <a:pt x="0" y="8902"/>
                </a:lnTo>
                <a:lnTo>
                  <a:pt x="8877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902"/>
                </a:lnTo>
                <a:lnTo>
                  <a:pt x="35572" y="17792"/>
                </a:lnTo>
                <a:lnTo>
                  <a:pt x="35572" y="26682"/>
                </a:lnTo>
                <a:lnTo>
                  <a:pt x="26670" y="35572"/>
                </a:lnTo>
                <a:lnTo>
                  <a:pt x="17780" y="35572"/>
                </a:lnTo>
                <a:lnTo>
                  <a:pt x="8877" y="35572"/>
                </a:lnTo>
                <a:lnTo>
                  <a:pt x="0" y="26682"/>
                </a:lnTo>
                <a:lnTo>
                  <a:pt x="0" y="17792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361234" y="8420899"/>
            <a:ext cx="171602" cy="2141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213963" y="8420899"/>
            <a:ext cx="171589" cy="2141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3191259" y="9308845"/>
            <a:ext cx="17564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Conexión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equipotencial</a:t>
            </a:r>
            <a:r>
              <a:rPr dirty="0" sz="700" spc="6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mejorada.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04086" y="7429055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4086" y="4783772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1386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231F2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231F2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231F2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4257" y="2898520"/>
            <a:ext cx="2451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499" y="8047101"/>
            <a:ext cx="2484120" cy="1004569"/>
          </a:xfrm>
          <a:prstGeom prst="rect">
            <a:avLst/>
          </a:prstGeom>
          <a:solidFill>
            <a:srgbClr val="C8E4D3"/>
          </a:solidFill>
        </p:spPr>
        <p:txBody>
          <a:bodyPr wrap="square" lIns="0" tIns="13335" rIns="0" bIns="0" rtlCol="0" vert="horz">
            <a:spAutoFit/>
          </a:bodyPr>
          <a:lstStyle/>
          <a:p>
            <a:pPr marL="36195" marR="117475" indent="635">
              <a:lnSpc>
                <a:spcPct val="100000"/>
              </a:lnSpc>
              <a:spcBef>
                <a:spcPts val="105"/>
              </a:spcBef>
            </a:pP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Existen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que no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se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deben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defecto, </a:t>
            </a:r>
            <a:r>
              <a:rPr dirty="0" sz="900" spc="-35" i="1">
                <a:solidFill>
                  <a:srgbClr val="231F20"/>
                </a:solidFill>
                <a:latin typeface="Arial"/>
                <a:cs typeface="Arial"/>
              </a:rPr>
              <a:t>así </a:t>
            </a:r>
            <a:r>
              <a:rPr dirty="0" sz="900" spc="20" i="1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sobretensiones  transitorias,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cualquiera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dos 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ambas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pueden provocar 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disparos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no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deseados </a:t>
            </a:r>
            <a:r>
              <a:rPr dirty="0" sz="900" spc="15" i="1">
                <a:solidFill>
                  <a:srgbClr val="231F20"/>
                </a:solidFill>
                <a:latin typeface="Arial"/>
                <a:cs typeface="Arial"/>
              </a:rPr>
              <a:t>por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parte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900" spc="-20" i="1">
                <a:solidFill>
                  <a:srgbClr val="231F20"/>
                </a:solidFill>
                <a:latin typeface="Arial"/>
                <a:cs typeface="Arial"/>
              </a:rPr>
              <a:t>DDR.  Se </a:t>
            </a:r>
            <a:r>
              <a:rPr dirty="0" sz="900" spc="-15" i="1">
                <a:solidFill>
                  <a:srgbClr val="231F20"/>
                </a:solidFill>
                <a:latin typeface="Arial"/>
                <a:cs typeface="Arial"/>
              </a:rPr>
              <a:t>han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desarrollado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técnicas </a:t>
            </a:r>
            <a:r>
              <a:rPr dirty="0" sz="900" spc="-10" i="1">
                <a:solidFill>
                  <a:srgbClr val="231F20"/>
                </a:solidFill>
                <a:latin typeface="Arial"/>
                <a:cs typeface="Arial"/>
              </a:rPr>
              <a:t>para  resolver </a:t>
            </a:r>
            <a:r>
              <a:rPr dirty="0" sz="900" spc="-5" i="1">
                <a:solidFill>
                  <a:srgbClr val="231F20"/>
                </a:solidFill>
                <a:latin typeface="Arial"/>
                <a:cs typeface="Arial"/>
              </a:rPr>
              <a:t>estos </a:t>
            </a:r>
            <a:r>
              <a:rPr dirty="0" sz="900" i="1">
                <a:solidFill>
                  <a:srgbClr val="231F20"/>
                </a:solidFill>
                <a:latin typeface="Arial"/>
                <a:cs typeface="Arial"/>
              </a:rPr>
              <a:t>problemas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900" spc="1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spc="5" i="1">
                <a:solidFill>
                  <a:srgbClr val="231F20"/>
                </a:solidFill>
                <a:latin typeface="Arial"/>
                <a:cs typeface="Arial"/>
              </a:rPr>
              <a:t>funcionamiento.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672" y="9947782"/>
            <a:ext cx="24822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sistemas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trifásicos,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capacitiva a tierra  sería cero si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tres fases tuvieran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una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capacidad a tierra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igual, una condición que no puede darse en  las instalaciones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 reales.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5986" y="1394840"/>
            <a:ext cx="3882390" cy="331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8.1 Descripción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75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Principio</a:t>
            </a:r>
            <a:endParaRPr sz="10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5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características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esenciales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diagrama 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5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F67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abajo.</a:t>
            </a:r>
            <a:endParaRPr sz="800">
              <a:latin typeface="Arial"/>
              <a:cs typeface="Arial"/>
            </a:endParaRPr>
          </a:p>
          <a:p>
            <a:pPr marL="38100" marR="52705" indent="635">
              <a:lnSpc>
                <a:spcPts val="960"/>
              </a:lnSpc>
              <a:spcBef>
                <a:spcPts val="32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núcleo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incluye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eléctrico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generado en el núcleo dependerá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 momento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aritmética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corrientes, considerando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pasan en  una dirección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positivas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), mientras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las que pasan en dirección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contraria se considerarán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negativas (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ts val="1070"/>
              </a:lnSpc>
              <a:spcBef>
                <a:spcPts val="1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buen estado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 0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habrá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núcleo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magnético,</a:t>
            </a:r>
            <a:r>
              <a:rPr dirty="0" sz="800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ts val="95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e.m.f.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bobina.</a:t>
            </a:r>
            <a:endParaRPr sz="800">
              <a:latin typeface="Arial"/>
              <a:cs typeface="Arial"/>
            </a:endParaRPr>
          </a:p>
          <a:p>
            <a:pPr marL="38100" marR="9715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id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defecto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pasará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núcleo hasta el defecto, 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volverá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 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o mediante 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producción  en un esquema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TN conectado a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 marR="205104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equilibrio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pasan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través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núcleo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magnético ya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 existe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diferencia da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flujo magnético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núcleo.</a:t>
            </a:r>
            <a:endParaRPr sz="800">
              <a:latin typeface="Arial"/>
              <a:cs typeface="Arial"/>
            </a:endParaRPr>
          </a:p>
          <a:p>
            <a:pPr marL="38100" marR="11811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diferencia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denomina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“residual”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principio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conoce  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principio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“corriente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residual”.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ts val="960"/>
              </a:lnSpc>
              <a:spcBef>
                <a:spcPts val="32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flujo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alterno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resultante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núcleo induce un e.m.f.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bobina,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bobina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dispositivo de disparo.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supera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necesario para poner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marcha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dispositivo de  disparo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ya sea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directamente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relé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electrónico, el interruptor  automático asociado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disparará.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45529" y="4895532"/>
            <a:ext cx="2457090" cy="2210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38058" y="517676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32169" y="517676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2140" y="6037846"/>
            <a:ext cx="1454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1386" y="7231633"/>
            <a:ext cx="17691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F67: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Principio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del funcionamiento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5986" y="7568945"/>
            <a:ext cx="3872229" cy="274002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428625">
              <a:lnSpc>
                <a:spcPts val="1400"/>
              </a:lnSpc>
              <a:spcBef>
                <a:spcPts val="180"/>
              </a:spcBef>
            </a:pP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8.2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1200" b="1">
                <a:solidFill>
                  <a:srgbClr val="231F20"/>
                </a:solidFill>
                <a:latin typeface="Arial"/>
                <a:cs typeface="Arial"/>
              </a:rPr>
              <a:t>implementación  </a:t>
            </a:r>
            <a:r>
              <a:rPr dirty="0" sz="1200" spc="10" b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12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15" b="1">
                <a:solidFill>
                  <a:srgbClr val="231F20"/>
                </a:solidFill>
                <a:latin typeface="Arial"/>
                <a:cs typeface="Arial"/>
              </a:rPr>
              <a:t>DDR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30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tierra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permanentes</a:t>
            </a:r>
            <a:endParaRPr sz="1000">
              <a:latin typeface="Arial"/>
              <a:cs typeface="Arial"/>
            </a:endParaRPr>
          </a:p>
          <a:p>
            <a:pPr marL="38100" marR="62865" indent="635">
              <a:lnSpc>
                <a:spcPct val="100000"/>
              </a:lnSpc>
              <a:spcBef>
                <a:spcPts val="56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instalaciones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BT tienen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a:</a:t>
            </a:r>
            <a:endParaRPr sz="800">
              <a:latin typeface="Arial"/>
              <a:cs typeface="Arial"/>
            </a:endParaRPr>
          </a:p>
          <a:p>
            <a:pPr marL="38100" marR="176530" indent="6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Desequilibrio</a:t>
            </a:r>
            <a:r>
              <a:rPr dirty="0" baseline="25252" sz="825" spc="-7">
                <a:solidFill>
                  <a:srgbClr val="231F20"/>
                </a:solidFill>
                <a:latin typeface="Arial"/>
                <a:cs typeface="Arial"/>
              </a:rPr>
              <a:t>(1)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intrínseca 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tierra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trifásicos.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tensión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monofásicos.</a:t>
            </a:r>
            <a:endParaRPr sz="800">
              <a:latin typeface="Arial"/>
              <a:cs typeface="Arial"/>
            </a:endParaRPr>
          </a:p>
          <a:p>
            <a:pPr marL="38100" marR="41275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Cuanto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mayor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 capacidad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consiguiente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aumento 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capacitativa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aumenta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significativamente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algunas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veces  mediante condensadores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filtro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equipos eléctricos (automatización,  informática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basados en ordenadores,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etc.).</a:t>
            </a:r>
            <a:endParaRPr sz="800">
              <a:latin typeface="Arial"/>
              <a:cs typeface="Arial"/>
            </a:endParaRPr>
          </a:p>
          <a:p>
            <a:pPr algn="just" marL="38100" marR="148590" indent="635">
              <a:lnSpc>
                <a:spcPct val="107500"/>
              </a:lnSpc>
              <a:spcBef>
                <a:spcPts val="21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falta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datos más precisos,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en una instalación  dada puede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calcularse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partir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siguientes valores, medidos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230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50 Hz: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Circuito monofásico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trifásico: 1,5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mA/100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5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Suelo térmico: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mA/kW.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  <a:spcBef>
                <a:spcPts val="14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Fax terminal: 1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196" y="10456164"/>
            <a:ext cx="15582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526954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518590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10179494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9626" y="2084006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3959" y="10280840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03959" y="7919401"/>
            <a:ext cx="3816985" cy="0"/>
          </a:xfrm>
          <a:custGeom>
            <a:avLst/>
            <a:gdLst/>
            <a:ahLst/>
            <a:cxnLst/>
            <a:rect l="l" t="t" r="r" b="b"/>
            <a:pathLst>
              <a:path w="3816984" h="0">
                <a:moveTo>
                  <a:pt x="0" y="0"/>
                </a:moveTo>
                <a:lnTo>
                  <a:pt x="3816477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91259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9371" y="2381675"/>
            <a:ext cx="5969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17591" y="3904142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7150" y="7061532"/>
            <a:ext cx="2102485" cy="0"/>
          </a:xfrm>
          <a:custGeom>
            <a:avLst/>
            <a:gdLst/>
            <a:ahLst/>
            <a:cxnLst/>
            <a:rect l="l" t="t" r="r" b="b"/>
            <a:pathLst>
              <a:path w="2102485" h="0">
                <a:moveTo>
                  <a:pt x="0" y="0"/>
                </a:moveTo>
                <a:lnTo>
                  <a:pt x="2102491" y="0"/>
                </a:lnTo>
              </a:path>
            </a:pathLst>
          </a:custGeom>
          <a:ln w="909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88123" y="7025881"/>
            <a:ext cx="107314" cy="61594"/>
          </a:xfrm>
          <a:custGeom>
            <a:avLst/>
            <a:gdLst/>
            <a:ahLst/>
            <a:cxnLst/>
            <a:rect l="l" t="t" r="r" b="b"/>
            <a:pathLst>
              <a:path w="107314" h="61595">
                <a:moveTo>
                  <a:pt x="0" y="0"/>
                </a:moveTo>
                <a:lnTo>
                  <a:pt x="12166" y="31305"/>
                </a:lnTo>
                <a:lnTo>
                  <a:pt x="0" y="61340"/>
                </a:lnTo>
                <a:lnTo>
                  <a:pt x="106959" y="3130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46397" y="5644755"/>
            <a:ext cx="0" cy="1527175"/>
          </a:xfrm>
          <a:custGeom>
            <a:avLst/>
            <a:gdLst/>
            <a:ahLst/>
            <a:cxnLst/>
            <a:rect l="l" t="t" r="r" b="b"/>
            <a:pathLst>
              <a:path w="0" h="1527175">
                <a:moveTo>
                  <a:pt x="0" y="1526914"/>
                </a:moveTo>
                <a:lnTo>
                  <a:pt x="0" y="0"/>
                </a:lnTo>
              </a:path>
            </a:pathLst>
          </a:custGeom>
          <a:ln w="879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5026" y="5593663"/>
            <a:ext cx="59690" cy="111125"/>
          </a:xfrm>
          <a:custGeom>
            <a:avLst/>
            <a:gdLst/>
            <a:ahLst/>
            <a:cxnLst/>
            <a:rect l="l" t="t" r="r" b="b"/>
            <a:pathLst>
              <a:path w="59690" h="111125">
                <a:moveTo>
                  <a:pt x="56030" y="98005"/>
                </a:moveTo>
                <a:lnTo>
                  <a:pt x="30302" y="98005"/>
                </a:lnTo>
                <a:lnTo>
                  <a:pt x="59334" y="110591"/>
                </a:lnTo>
                <a:lnTo>
                  <a:pt x="56030" y="98005"/>
                </a:lnTo>
                <a:close/>
              </a:path>
              <a:path w="59690" h="111125">
                <a:moveTo>
                  <a:pt x="30302" y="0"/>
                </a:moveTo>
                <a:lnTo>
                  <a:pt x="0" y="110578"/>
                </a:lnTo>
                <a:lnTo>
                  <a:pt x="30302" y="98005"/>
                </a:lnTo>
                <a:lnTo>
                  <a:pt x="56030" y="98005"/>
                </a:lnTo>
                <a:lnTo>
                  <a:pt x="303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987730" y="6459266"/>
            <a:ext cx="0" cy="601345"/>
          </a:xfrm>
          <a:custGeom>
            <a:avLst/>
            <a:gdLst/>
            <a:ahLst/>
            <a:cxnLst/>
            <a:rect l="l" t="t" r="r" b="b"/>
            <a:pathLst>
              <a:path w="0" h="601345">
                <a:moveTo>
                  <a:pt x="0" y="0"/>
                </a:moveTo>
                <a:lnTo>
                  <a:pt x="0" y="601258"/>
                </a:lnTo>
              </a:path>
            </a:pathLst>
          </a:custGeom>
          <a:ln w="7544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21063" y="5865057"/>
            <a:ext cx="0" cy="1192530"/>
          </a:xfrm>
          <a:custGeom>
            <a:avLst/>
            <a:gdLst/>
            <a:ahLst/>
            <a:cxnLst/>
            <a:rect l="l" t="t" r="r" b="b"/>
            <a:pathLst>
              <a:path w="0" h="1192529">
                <a:moveTo>
                  <a:pt x="0" y="0"/>
                </a:moveTo>
                <a:lnTo>
                  <a:pt x="0" y="1192432"/>
                </a:lnTo>
              </a:path>
            </a:pathLst>
          </a:custGeom>
          <a:ln w="7544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4448" y="6459266"/>
            <a:ext cx="1377950" cy="0"/>
          </a:xfrm>
          <a:custGeom>
            <a:avLst/>
            <a:gdLst/>
            <a:ahLst/>
            <a:cxnLst/>
            <a:rect l="l" t="t" r="r" b="b"/>
            <a:pathLst>
              <a:path w="1377950" h="0">
                <a:moveTo>
                  <a:pt x="0" y="0"/>
                </a:moveTo>
                <a:lnTo>
                  <a:pt x="1377878" y="0"/>
                </a:lnTo>
              </a:path>
            </a:pathLst>
          </a:custGeom>
          <a:ln w="779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44448" y="5865057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 h="0">
                <a:moveTo>
                  <a:pt x="0" y="0"/>
                </a:moveTo>
                <a:lnTo>
                  <a:pt x="276614" y="0"/>
                </a:lnTo>
              </a:path>
            </a:pathLst>
          </a:custGeom>
          <a:ln w="7799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918203" y="6981246"/>
            <a:ext cx="5016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6022" y="6387328"/>
            <a:ext cx="23622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0,5</a:t>
            </a:r>
            <a:r>
              <a:rPr dirty="0" sz="700" spc="-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3879" y="5809610"/>
            <a:ext cx="27622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1904" sz="1050" spc="-7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máx.</a:t>
            </a:r>
            <a:endParaRPr sz="5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52267" y="5865910"/>
            <a:ext cx="1875789" cy="1195705"/>
          </a:xfrm>
          <a:custGeom>
            <a:avLst/>
            <a:gdLst/>
            <a:ahLst/>
            <a:cxnLst/>
            <a:rect l="l" t="t" r="r" b="b"/>
            <a:pathLst>
              <a:path w="1875789" h="1195704">
                <a:moveTo>
                  <a:pt x="1875388" y="1043037"/>
                </a:moveTo>
                <a:lnTo>
                  <a:pt x="1840112" y="1025867"/>
                </a:lnTo>
                <a:lnTo>
                  <a:pt x="1802310" y="1006368"/>
                </a:lnTo>
                <a:lnTo>
                  <a:pt x="1762161" y="984689"/>
                </a:lnTo>
                <a:lnTo>
                  <a:pt x="1719848" y="960976"/>
                </a:lnTo>
                <a:lnTo>
                  <a:pt x="1675551" y="935380"/>
                </a:lnTo>
                <a:lnTo>
                  <a:pt x="1629452" y="908048"/>
                </a:lnTo>
                <a:lnTo>
                  <a:pt x="1581730" y="879128"/>
                </a:lnTo>
                <a:lnTo>
                  <a:pt x="1532568" y="848768"/>
                </a:lnTo>
                <a:lnTo>
                  <a:pt x="1482146" y="817118"/>
                </a:lnTo>
                <a:lnTo>
                  <a:pt x="1430645" y="784325"/>
                </a:lnTo>
                <a:lnTo>
                  <a:pt x="1378246" y="750537"/>
                </a:lnTo>
                <a:lnTo>
                  <a:pt x="1325131" y="715903"/>
                </a:lnTo>
                <a:lnTo>
                  <a:pt x="1271479" y="680571"/>
                </a:lnTo>
                <a:lnTo>
                  <a:pt x="1217473" y="644690"/>
                </a:lnTo>
                <a:lnTo>
                  <a:pt x="1163292" y="608407"/>
                </a:lnTo>
                <a:lnTo>
                  <a:pt x="1109119" y="571871"/>
                </a:lnTo>
                <a:lnTo>
                  <a:pt x="1055134" y="535230"/>
                </a:lnTo>
                <a:lnTo>
                  <a:pt x="1001517" y="498633"/>
                </a:lnTo>
                <a:lnTo>
                  <a:pt x="948451" y="462228"/>
                </a:lnTo>
                <a:lnTo>
                  <a:pt x="896116" y="426163"/>
                </a:lnTo>
                <a:lnTo>
                  <a:pt x="844693" y="390586"/>
                </a:lnTo>
                <a:lnTo>
                  <a:pt x="794363" y="355646"/>
                </a:lnTo>
                <a:lnTo>
                  <a:pt x="745306" y="321491"/>
                </a:lnTo>
                <a:lnTo>
                  <a:pt x="697705" y="288269"/>
                </a:lnTo>
                <a:lnTo>
                  <a:pt x="651740" y="256129"/>
                </a:lnTo>
                <a:lnTo>
                  <a:pt x="607591" y="225218"/>
                </a:lnTo>
                <a:lnTo>
                  <a:pt x="565441" y="195686"/>
                </a:lnTo>
                <a:lnTo>
                  <a:pt x="525469" y="167680"/>
                </a:lnTo>
                <a:lnTo>
                  <a:pt x="487857" y="141348"/>
                </a:lnTo>
                <a:lnTo>
                  <a:pt x="452786" y="116840"/>
                </a:lnTo>
                <a:lnTo>
                  <a:pt x="420437" y="94303"/>
                </a:lnTo>
                <a:lnTo>
                  <a:pt x="364628" y="55736"/>
                </a:lnTo>
                <a:lnTo>
                  <a:pt x="321879" y="26834"/>
                </a:lnTo>
                <a:lnTo>
                  <a:pt x="285408" y="4196"/>
                </a:lnTo>
                <a:lnTo>
                  <a:pt x="268544" y="0"/>
                </a:lnTo>
                <a:lnTo>
                  <a:pt x="252698" y="3977"/>
                </a:lnTo>
                <a:lnTo>
                  <a:pt x="223825" y="34261"/>
                </a:lnTo>
                <a:lnTo>
                  <a:pt x="198332" y="90656"/>
                </a:lnTo>
                <a:lnTo>
                  <a:pt x="186710" y="127273"/>
                </a:lnTo>
                <a:lnTo>
                  <a:pt x="175761" y="168770"/>
                </a:lnTo>
                <a:lnTo>
                  <a:pt x="165428" y="214600"/>
                </a:lnTo>
                <a:lnTo>
                  <a:pt x="155653" y="264213"/>
                </a:lnTo>
                <a:lnTo>
                  <a:pt x="146381" y="317061"/>
                </a:lnTo>
                <a:lnTo>
                  <a:pt x="137552" y="372593"/>
                </a:lnTo>
                <a:lnTo>
                  <a:pt x="129111" y="430262"/>
                </a:lnTo>
                <a:lnTo>
                  <a:pt x="121000" y="489519"/>
                </a:lnTo>
                <a:lnTo>
                  <a:pt x="113161" y="549815"/>
                </a:lnTo>
                <a:lnTo>
                  <a:pt x="105537" y="610600"/>
                </a:lnTo>
                <a:lnTo>
                  <a:pt x="98072" y="671326"/>
                </a:lnTo>
                <a:lnTo>
                  <a:pt x="90708" y="731444"/>
                </a:lnTo>
                <a:lnTo>
                  <a:pt x="83388" y="790405"/>
                </a:lnTo>
                <a:lnTo>
                  <a:pt x="76054" y="847660"/>
                </a:lnTo>
                <a:lnTo>
                  <a:pt x="68649" y="902660"/>
                </a:lnTo>
                <a:lnTo>
                  <a:pt x="61116" y="954857"/>
                </a:lnTo>
                <a:lnTo>
                  <a:pt x="53399" y="1003701"/>
                </a:lnTo>
                <a:lnTo>
                  <a:pt x="45439" y="1048643"/>
                </a:lnTo>
                <a:lnTo>
                  <a:pt x="37179" y="1089135"/>
                </a:lnTo>
                <a:lnTo>
                  <a:pt x="19532" y="1154573"/>
                </a:lnTo>
                <a:lnTo>
                  <a:pt x="10030" y="1178420"/>
                </a:lnTo>
                <a:lnTo>
                  <a:pt x="0" y="1195621"/>
                </a:lnTo>
              </a:path>
            </a:pathLst>
          </a:custGeom>
          <a:ln w="21872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29148" y="7100684"/>
            <a:ext cx="22860" cy="64135"/>
          </a:xfrm>
          <a:custGeom>
            <a:avLst/>
            <a:gdLst/>
            <a:ahLst/>
            <a:cxnLst/>
            <a:rect l="l" t="t" r="r" b="b"/>
            <a:pathLst>
              <a:path w="22859" h="64134">
                <a:moveTo>
                  <a:pt x="22694" y="0"/>
                </a:moveTo>
                <a:lnTo>
                  <a:pt x="16624" y="0"/>
                </a:lnTo>
                <a:lnTo>
                  <a:pt x="14160" y="10464"/>
                </a:lnTo>
                <a:lnTo>
                  <a:pt x="10033" y="11468"/>
                </a:lnTo>
                <a:lnTo>
                  <a:pt x="0" y="12179"/>
                </a:lnTo>
                <a:lnTo>
                  <a:pt x="0" y="18554"/>
                </a:lnTo>
                <a:lnTo>
                  <a:pt x="14427" y="18554"/>
                </a:lnTo>
                <a:lnTo>
                  <a:pt x="14427" y="63944"/>
                </a:lnTo>
                <a:lnTo>
                  <a:pt x="22694" y="63944"/>
                </a:lnTo>
                <a:lnTo>
                  <a:pt x="226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76824" y="7154976"/>
            <a:ext cx="9525" cy="23495"/>
          </a:xfrm>
          <a:custGeom>
            <a:avLst/>
            <a:gdLst/>
            <a:ahLst/>
            <a:cxnLst/>
            <a:rect l="l" t="t" r="r" b="b"/>
            <a:pathLst>
              <a:path w="9525" h="23495">
                <a:moveTo>
                  <a:pt x="9156" y="0"/>
                </a:moveTo>
                <a:lnTo>
                  <a:pt x="0" y="0"/>
                </a:lnTo>
                <a:lnTo>
                  <a:pt x="0" y="9652"/>
                </a:lnTo>
                <a:lnTo>
                  <a:pt x="4660" y="9652"/>
                </a:lnTo>
                <a:lnTo>
                  <a:pt x="4660" y="13919"/>
                </a:lnTo>
                <a:lnTo>
                  <a:pt x="3695" y="18453"/>
                </a:lnTo>
                <a:lnTo>
                  <a:pt x="0" y="18834"/>
                </a:lnTo>
                <a:lnTo>
                  <a:pt x="0" y="23012"/>
                </a:lnTo>
                <a:lnTo>
                  <a:pt x="1765" y="22745"/>
                </a:lnTo>
                <a:lnTo>
                  <a:pt x="9156" y="21285"/>
                </a:lnTo>
                <a:lnTo>
                  <a:pt x="91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95912" y="7100684"/>
            <a:ext cx="42545" cy="64135"/>
          </a:xfrm>
          <a:custGeom>
            <a:avLst/>
            <a:gdLst/>
            <a:ahLst/>
            <a:cxnLst/>
            <a:rect l="l" t="t" r="r" b="b"/>
            <a:pathLst>
              <a:path w="42544" h="64134">
                <a:moveTo>
                  <a:pt x="38116" y="7188"/>
                </a:moveTo>
                <a:lnTo>
                  <a:pt x="30886" y="7188"/>
                </a:lnTo>
                <a:lnTo>
                  <a:pt x="34048" y="13652"/>
                </a:lnTo>
                <a:lnTo>
                  <a:pt x="34048" y="27101"/>
                </a:lnTo>
                <a:lnTo>
                  <a:pt x="1293" y="55070"/>
                </a:lnTo>
                <a:lnTo>
                  <a:pt x="0" y="63944"/>
                </a:lnTo>
                <a:lnTo>
                  <a:pt x="42316" y="63944"/>
                </a:lnTo>
                <a:lnTo>
                  <a:pt x="42316" y="56388"/>
                </a:lnTo>
                <a:lnTo>
                  <a:pt x="8724" y="56388"/>
                </a:lnTo>
                <a:lnTo>
                  <a:pt x="9067" y="53924"/>
                </a:lnTo>
                <a:lnTo>
                  <a:pt x="10909" y="48920"/>
                </a:lnTo>
                <a:lnTo>
                  <a:pt x="25781" y="40474"/>
                </a:lnTo>
                <a:lnTo>
                  <a:pt x="32259" y="36595"/>
                </a:lnTo>
                <a:lnTo>
                  <a:pt x="37511" y="32169"/>
                </a:lnTo>
                <a:lnTo>
                  <a:pt x="41031" y="26551"/>
                </a:lnTo>
                <a:lnTo>
                  <a:pt x="42316" y="19100"/>
                </a:lnTo>
                <a:lnTo>
                  <a:pt x="40803" y="11090"/>
                </a:lnTo>
                <a:lnTo>
                  <a:pt x="38116" y="7188"/>
                </a:lnTo>
                <a:close/>
              </a:path>
              <a:path w="42544" h="64134">
                <a:moveTo>
                  <a:pt x="22961" y="0"/>
                </a:moveTo>
                <a:lnTo>
                  <a:pt x="16803" y="652"/>
                </a:lnTo>
                <a:lnTo>
                  <a:pt x="9769" y="3651"/>
                </a:lnTo>
                <a:lnTo>
                  <a:pt x="3987" y="10554"/>
                </a:lnTo>
                <a:lnTo>
                  <a:pt x="1587" y="22923"/>
                </a:lnTo>
                <a:lnTo>
                  <a:pt x="9334" y="22923"/>
                </a:lnTo>
                <a:lnTo>
                  <a:pt x="9601" y="18465"/>
                </a:lnTo>
                <a:lnTo>
                  <a:pt x="10121" y="7188"/>
                </a:lnTo>
                <a:lnTo>
                  <a:pt x="38116" y="7188"/>
                </a:lnTo>
                <a:lnTo>
                  <a:pt x="36668" y="5083"/>
                </a:lnTo>
                <a:lnTo>
                  <a:pt x="30518" y="1309"/>
                </a:lnTo>
                <a:lnTo>
                  <a:pt x="229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169115" y="7115682"/>
            <a:ext cx="89382" cy="69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94399" y="7105014"/>
            <a:ext cx="91757" cy="656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15976" y="7120025"/>
            <a:ext cx="89382" cy="69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6926" y="7308468"/>
            <a:ext cx="24803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25" b="1" i="1">
                <a:solidFill>
                  <a:srgbClr val="009D57"/>
                </a:solidFill>
                <a:latin typeface="Arial"/>
                <a:cs typeface="Arial"/>
              </a:rPr>
              <a:t>F69: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tensión transitoria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1,2/50 </a:t>
            </a:r>
            <a:r>
              <a:rPr dirty="0" sz="800" spc="-25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normalizada.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3857" y="5464912"/>
            <a:ext cx="89535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U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65834" y="1408302"/>
            <a:ext cx="3890010" cy="646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Estación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trabajo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tecnológica: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Terminal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tecnología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información: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800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Impresora: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Fotocopiadora: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1,5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mA.</a:t>
            </a:r>
            <a:endParaRPr sz="800">
              <a:latin typeface="Arial"/>
              <a:cs typeface="Arial"/>
            </a:endParaRPr>
          </a:p>
          <a:p>
            <a:pPr marL="38100" marR="246379">
              <a:lnSpc>
                <a:spcPts val="960"/>
              </a:lnSpc>
              <a:spcBef>
                <a:spcPts val="114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Puesto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dispositivos DDR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cumplen con IEC y muchas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normas  nacionales pueden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el intervalo 0,5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una especificación  nominal de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DDR no debe</a:t>
            </a:r>
            <a:r>
              <a:rPr dirty="0" sz="800" spc="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superar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los  0,5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  <a:p>
            <a:pPr marL="38100" marR="119380">
              <a:lnSpc>
                <a:spcPts val="96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limitación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0,25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subdivisión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eliminará, en la práctica,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disparo no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deseado.</a:t>
            </a:r>
            <a:endParaRPr sz="800">
              <a:latin typeface="Arial"/>
              <a:cs typeface="Arial"/>
            </a:endParaRPr>
          </a:p>
          <a:p>
            <a:pPr marL="38100" marR="145415">
              <a:lnSpc>
                <a:spcPct val="100000"/>
              </a:lnSpc>
              <a:spcBef>
                <a:spcPts val="5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casos muy concretos como,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ejemplo, la ampliación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renovación parcial de  instalaciones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puesta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tierra IT, consultar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fabricantes.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6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fuga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transitorias</a:t>
            </a:r>
            <a:endParaRPr sz="1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9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Puesta en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tensión</a:t>
            </a:r>
            <a:endParaRPr sz="800">
              <a:latin typeface="Arial"/>
              <a:cs typeface="Arial"/>
            </a:endParaRPr>
          </a:p>
          <a:p>
            <a:pPr marL="38100" marR="37465">
              <a:lnSpc>
                <a:spcPct val="100000"/>
              </a:lnSpc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puesta en tensión inicial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capacidades mencionadas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 da lugar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breve duración,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similares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F68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La aparición imprevista de un primer defecto en 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conectado a 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también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causa 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a tierra 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repentino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incremento de los dos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voltajes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a fase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encima del nivel de conexión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en modo</a:t>
            </a:r>
            <a:r>
              <a:rPr dirty="0" sz="8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común</a:t>
            </a:r>
            <a:endParaRPr sz="800">
              <a:latin typeface="Arial"/>
              <a:cs typeface="Arial"/>
            </a:endParaRPr>
          </a:p>
          <a:p>
            <a:pPr marL="38100" marR="31750">
              <a:lnSpc>
                <a:spcPct val="100000"/>
              </a:lnSpc>
              <a:spcBef>
                <a:spcPts val="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energía eléctrica están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sujetas a 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orígenes diversos:  atmosféricos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cambios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bruscos en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condiciones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(defectos, 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desconexiones, etc.).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Estos cambios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imprevistos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menudo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provocan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y tensiones transitorias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importantes en 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capacitivos 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inductivos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antes de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alcance un nuevo  estado estable.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registros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establecen que, en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BT,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permanecen normalmente por debajo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6 kV y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representar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adecuadamente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onda de impulso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convencional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1,2/50 </a:t>
            </a:r>
            <a:r>
              <a:rPr dirty="0" sz="8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F69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2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Estas sobretensiones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dan lugar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corrientes transitorias representadas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una onda  de impulso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convencional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8/20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pico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decenas de amperios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1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F70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  <a:p>
            <a:pPr marL="38100" marR="71755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transitorias fluyen a tierra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capacidades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los  disipadores de sobretensión de la instalación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 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defecto de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aislamiento.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85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Inmunidad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transitorios</a:t>
            </a:r>
            <a:endParaRPr sz="800">
              <a:latin typeface="Arial"/>
              <a:cs typeface="Arial"/>
            </a:endParaRPr>
          </a:p>
          <a:p>
            <a:pPr marL="38100" marR="38735">
              <a:lnSpc>
                <a:spcPct val="100000"/>
              </a:lnSpc>
              <a:spcBef>
                <a:spcPts val="8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 instalados deben disponer de un nivel mínimo de inmunidad ante los  disparos no deseados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conformidad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F71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 Los DDR 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“S” 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niveles de ajuste de temporización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 o II 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F38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cubren todas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fuga transitorias,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incluidas las de los disipadores de descargas de  una duración inferior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40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ms.</a:t>
            </a:r>
            <a:endParaRPr sz="800">
              <a:latin typeface="Arial"/>
              <a:cs typeface="Arial"/>
            </a:endParaRPr>
          </a:p>
          <a:p>
            <a:pPr marL="38100" marR="127635">
              <a:lnSpc>
                <a:spcPct val="100000"/>
              </a:lnSpc>
              <a:spcBef>
                <a:spcPts val="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sobretensiones transitorias 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impulso unidireccional) de alta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 mencionadas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anteriormente, junto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otras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alteraciones  electromagnéticas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(bobinas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relés,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contactos secos),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descargas  electrostáticas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ondas electromagnéticas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radiadas (radio, sistemas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encendido,  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parte 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campo cada vez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importante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EMC (compatibilidad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electromagnética).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más información,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consultar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publicaciones técnicas  números 120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149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Electric.</a:t>
            </a:r>
            <a:endParaRPr sz="800">
              <a:latin typeface="Arial"/>
              <a:cs typeface="Arial"/>
            </a:endParaRPr>
          </a:p>
          <a:p>
            <a:pPr marL="38100" marR="32384">
              <a:lnSpc>
                <a:spcPct val="100000"/>
              </a:lnSpc>
              <a:spcBef>
                <a:spcPts val="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 fundamental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los dispositivos DDR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inmunes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posibles problemas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derivados de las perturbaciones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electromagnéticas.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0120" y="7825665"/>
            <a:ext cx="590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01656" y="3978254"/>
            <a:ext cx="2124710" cy="0"/>
          </a:xfrm>
          <a:custGeom>
            <a:avLst/>
            <a:gdLst/>
            <a:ahLst/>
            <a:cxnLst/>
            <a:rect l="l" t="t" r="r" b="b"/>
            <a:pathLst>
              <a:path w="2124710" h="0">
                <a:moveTo>
                  <a:pt x="0" y="0"/>
                </a:moveTo>
                <a:lnTo>
                  <a:pt x="2130374" y="0"/>
                </a:lnTo>
              </a:path>
            </a:pathLst>
          </a:custGeom>
          <a:ln w="893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84161" y="3942727"/>
            <a:ext cx="108585" cy="60325"/>
          </a:xfrm>
          <a:custGeom>
            <a:avLst/>
            <a:gdLst/>
            <a:ahLst/>
            <a:cxnLst/>
            <a:rect l="l" t="t" r="r" b="b"/>
            <a:pathLst>
              <a:path w="108585" h="60325">
                <a:moveTo>
                  <a:pt x="0" y="0"/>
                </a:moveTo>
                <a:lnTo>
                  <a:pt x="12268" y="30772"/>
                </a:lnTo>
                <a:lnTo>
                  <a:pt x="0" y="60274"/>
                </a:lnTo>
                <a:lnTo>
                  <a:pt x="108089" y="3077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177747" y="3431061"/>
            <a:ext cx="0" cy="543560"/>
          </a:xfrm>
          <a:custGeom>
            <a:avLst/>
            <a:gdLst/>
            <a:ahLst/>
            <a:cxnLst/>
            <a:rect l="l" t="t" r="r" b="b"/>
            <a:pathLst>
              <a:path w="0" h="543560">
                <a:moveTo>
                  <a:pt x="0" y="543219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047931" y="3431061"/>
            <a:ext cx="0" cy="543560"/>
          </a:xfrm>
          <a:custGeom>
            <a:avLst/>
            <a:gdLst/>
            <a:ahLst/>
            <a:cxnLst/>
            <a:rect l="l" t="t" r="r" b="b"/>
            <a:pathLst>
              <a:path w="0" h="543560">
                <a:moveTo>
                  <a:pt x="0" y="543219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991630" y="3442880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10" h="30479">
                <a:moveTo>
                  <a:pt x="0" y="0"/>
                </a:moveTo>
                <a:lnTo>
                  <a:pt x="6172" y="15392"/>
                </a:lnTo>
                <a:lnTo>
                  <a:pt x="0" y="30149"/>
                </a:lnTo>
                <a:lnTo>
                  <a:pt x="54076" y="1539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991733" y="3443247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10" h="30479">
                <a:moveTo>
                  <a:pt x="54069" y="15383"/>
                </a:moveTo>
                <a:lnTo>
                  <a:pt x="0" y="30142"/>
                </a:lnTo>
                <a:lnTo>
                  <a:pt x="6168" y="15383"/>
                </a:lnTo>
                <a:lnTo>
                  <a:pt x="0" y="0"/>
                </a:lnTo>
                <a:lnTo>
                  <a:pt x="54069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77217" y="3442880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51" y="0"/>
                </a:moveTo>
                <a:lnTo>
                  <a:pt x="0" y="15392"/>
                </a:lnTo>
                <a:lnTo>
                  <a:pt x="54051" y="30149"/>
                </a:lnTo>
                <a:lnTo>
                  <a:pt x="47904" y="15392"/>
                </a:lnTo>
                <a:lnTo>
                  <a:pt x="5405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77291" y="3443247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15383"/>
                </a:moveTo>
                <a:lnTo>
                  <a:pt x="54044" y="30142"/>
                </a:lnTo>
                <a:lnTo>
                  <a:pt x="47901" y="15383"/>
                </a:lnTo>
                <a:lnTo>
                  <a:pt x="54044" y="0"/>
                </a:lnTo>
                <a:lnTo>
                  <a:pt x="0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6855" y="3914697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301904"/>
                </a:moveTo>
                <a:lnTo>
                  <a:pt x="0" y="0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940683" y="2711063"/>
            <a:ext cx="0" cy="1505585"/>
          </a:xfrm>
          <a:custGeom>
            <a:avLst/>
            <a:gdLst/>
            <a:ahLst/>
            <a:cxnLst/>
            <a:rect l="l" t="t" r="r" b="b"/>
            <a:pathLst>
              <a:path w="0" h="1505585">
                <a:moveTo>
                  <a:pt x="0" y="0"/>
                </a:moveTo>
                <a:lnTo>
                  <a:pt x="0" y="1505538"/>
                </a:lnTo>
              </a:path>
            </a:pathLst>
          </a:custGeom>
          <a:ln w="381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20215" y="3457879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4" h="0">
                <a:moveTo>
                  <a:pt x="0" y="0"/>
                </a:moveTo>
                <a:lnTo>
                  <a:pt x="78624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22157" y="2585949"/>
            <a:ext cx="0" cy="2232660"/>
          </a:xfrm>
          <a:custGeom>
            <a:avLst/>
            <a:gdLst/>
            <a:ahLst/>
            <a:cxnLst/>
            <a:rect l="l" t="t" r="r" b="b"/>
            <a:pathLst>
              <a:path w="0" h="2232660">
                <a:moveTo>
                  <a:pt x="0" y="0"/>
                </a:moveTo>
                <a:lnTo>
                  <a:pt x="0" y="2232303"/>
                </a:lnTo>
              </a:path>
            </a:pathLst>
          </a:custGeom>
          <a:ln w="889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22157" y="2926579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5" h="0">
                <a:moveTo>
                  <a:pt x="0" y="0"/>
                </a:moveTo>
                <a:lnTo>
                  <a:pt x="14163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22157" y="2804431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4" h="0">
                <a:moveTo>
                  <a:pt x="0" y="0"/>
                </a:moveTo>
                <a:lnTo>
                  <a:pt x="22916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90388" y="2535110"/>
            <a:ext cx="60325" cy="109220"/>
          </a:xfrm>
          <a:custGeom>
            <a:avLst/>
            <a:gdLst/>
            <a:ahLst/>
            <a:cxnLst/>
            <a:rect l="l" t="t" r="r" b="b"/>
            <a:pathLst>
              <a:path w="60325" h="109219">
                <a:moveTo>
                  <a:pt x="30606" y="0"/>
                </a:moveTo>
                <a:lnTo>
                  <a:pt x="0" y="108686"/>
                </a:lnTo>
                <a:lnTo>
                  <a:pt x="30606" y="96329"/>
                </a:lnTo>
                <a:lnTo>
                  <a:pt x="56619" y="96329"/>
                </a:lnTo>
                <a:lnTo>
                  <a:pt x="30606" y="0"/>
                </a:lnTo>
                <a:close/>
              </a:path>
              <a:path w="60325" h="109219">
                <a:moveTo>
                  <a:pt x="56619" y="96329"/>
                </a:moveTo>
                <a:lnTo>
                  <a:pt x="30606" y="96329"/>
                </a:lnTo>
                <a:lnTo>
                  <a:pt x="59956" y="108686"/>
                </a:lnTo>
                <a:lnTo>
                  <a:pt x="56619" y="963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89105" y="4181614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0"/>
                </a:moveTo>
                <a:lnTo>
                  <a:pt x="6146" y="15379"/>
                </a:lnTo>
                <a:lnTo>
                  <a:pt x="0" y="30149"/>
                </a:lnTo>
                <a:lnTo>
                  <a:pt x="54051" y="1537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89151" y="4181939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57" y="15383"/>
                </a:moveTo>
                <a:lnTo>
                  <a:pt x="0" y="30142"/>
                </a:lnTo>
                <a:lnTo>
                  <a:pt x="6155" y="15383"/>
                </a:lnTo>
                <a:lnTo>
                  <a:pt x="12" y="0"/>
                </a:lnTo>
                <a:lnTo>
                  <a:pt x="54057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06595" y="41967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94815" y="0"/>
                </a:moveTo>
                <a:lnTo>
                  <a:pt x="0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41619" y="4181614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54038" y="0"/>
                </a:moveTo>
                <a:lnTo>
                  <a:pt x="0" y="15379"/>
                </a:lnTo>
                <a:lnTo>
                  <a:pt x="54038" y="30149"/>
                </a:lnTo>
                <a:lnTo>
                  <a:pt x="47891" y="15379"/>
                </a:lnTo>
                <a:lnTo>
                  <a:pt x="540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41671" y="4181939"/>
            <a:ext cx="54610" cy="30480"/>
          </a:xfrm>
          <a:custGeom>
            <a:avLst/>
            <a:gdLst/>
            <a:ahLst/>
            <a:cxnLst/>
            <a:rect l="l" t="t" r="r" b="b"/>
            <a:pathLst>
              <a:path w="54609" h="30479">
                <a:moveTo>
                  <a:pt x="0" y="15383"/>
                </a:moveTo>
                <a:lnTo>
                  <a:pt x="54044" y="30142"/>
                </a:lnTo>
                <a:lnTo>
                  <a:pt x="47901" y="15383"/>
                </a:lnTo>
                <a:lnTo>
                  <a:pt x="54044" y="0"/>
                </a:lnTo>
                <a:lnTo>
                  <a:pt x="0" y="1538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19193" y="4666466"/>
            <a:ext cx="668020" cy="0"/>
          </a:xfrm>
          <a:custGeom>
            <a:avLst/>
            <a:gdLst/>
            <a:ahLst/>
            <a:cxnLst/>
            <a:rect l="l" t="t" r="r" b="b"/>
            <a:pathLst>
              <a:path w="668019" h="0">
                <a:moveTo>
                  <a:pt x="0" y="0"/>
                </a:moveTo>
                <a:lnTo>
                  <a:pt x="66951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84152" y="41967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 h="0">
                <a:moveTo>
                  <a:pt x="0" y="0"/>
                </a:moveTo>
                <a:lnTo>
                  <a:pt x="94828" y="0"/>
                </a:lnTo>
              </a:path>
            </a:pathLst>
          </a:custGeom>
          <a:ln w="383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39880" y="3843845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22720" y="0"/>
                </a:moveTo>
                <a:lnTo>
                  <a:pt x="7899" y="0"/>
                </a:lnTo>
                <a:lnTo>
                  <a:pt x="0" y="7950"/>
                </a:lnTo>
                <a:lnTo>
                  <a:pt x="0" y="22847"/>
                </a:lnTo>
                <a:lnTo>
                  <a:pt x="7899" y="30797"/>
                </a:lnTo>
                <a:lnTo>
                  <a:pt x="22720" y="30797"/>
                </a:lnTo>
                <a:lnTo>
                  <a:pt x="30619" y="22847"/>
                </a:lnTo>
                <a:lnTo>
                  <a:pt x="30619" y="7950"/>
                </a:lnTo>
                <a:lnTo>
                  <a:pt x="227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39940" y="3844187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5" h="31114">
                <a:moveTo>
                  <a:pt x="0" y="15879"/>
                </a:moveTo>
                <a:lnTo>
                  <a:pt x="0" y="7958"/>
                </a:lnTo>
                <a:lnTo>
                  <a:pt x="7890" y="0"/>
                </a:lnTo>
                <a:lnTo>
                  <a:pt x="14818" y="0"/>
                </a:lnTo>
                <a:lnTo>
                  <a:pt x="22709" y="0"/>
                </a:lnTo>
                <a:lnTo>
                  <a:pt x="30612" y="7958"/>
                </a:lnTo>
                <a:lnTo>
                  <a:pt x="30612" y="15879"/>
                </a:lnTo>
                <a:lnTo>
                  <a:pt x="30612" y="22845"/>
                </a:lnTo>
                <a:lnTo>
                  <a:pt x="22709" y="30804"/>
                </a:lnTo>
                <a:lnTo>
                  <a:pt x="14818" y="30804"/>
                </a:lnTo>
                <a:lnTo>
                  <a:pt x="7890" y="30804"/>
                </a:lnTo>
                <a:lnTo>
                  <a:pt x="0" y="22845"/>
                </a:lnTo>
                <a:lnTo>
                  <a:pt x="0" y="15879"/>
                </a:lnTo>
                <a:close/>
              </a:path>
            </a:pathLst>
          </a:custGeom>
          <a:ln w="764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26926" y="2734935"/>
            <a:ext cx="252729" cy="245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100%</a:t>
            </a:r>
            <a:endParaRPr sz="700">
              <a:latin typeface="Arial"/>
              <a:cs typeface="Arial"/>
            </a:endParaRPr>
          </a:p>
          <a:p>
            <a:pPr marL="56515">
              <a:lnSpc>
                <a:spcPct val="100000"/>
              </a:lnSpc>
              <a:spcBef>
                <a:spcPts val="45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90%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98041" y="3785628"/>
            <a:ext cx="2038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29165" y="4225569"/>
            <a:ext cx="1441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7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98041" y="4599993"/>
            <a:ext cx="20383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60%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28072" y="2806975"/>
            <a:ext cx="1900555" cy="1856105"/>
          </a:xfrm>
          <a:custGeom>
            <a:avLst/>
            <a:gdLst/>
            <a:ahLst/>
            <a:cxnLst/>
            <a:rect l="l" t="t" r="r" b="b"/>
            <a:pathLst>
              <a:path w="1900555" h="1856104">
                <a:moveTo>
                  <a:pt x="1900424" y="1169317"/>
                </a:moveTo>
                <a:lnTo>
                  <a:pt x="1862609" y="1153658"/>
                </a:lnTo>
                <a:lnTo>
                  <a:pt x="1829060" y="1138006"/>
                </a:lnTo>
                <a:lnTo>
                  <a:pt x="1795139" y="1124594"/>
                </a:lnTo>
                <a:lnTo>
                  <a:pt x="1756213" y="1115654"/>
                </a:lnTo>
                <a:lnTo>
                  <a:pt x="1721747" y="1116976"/>
                </a:lnTo>
                <a:lnTo>
                  <a:pt x="1691109" y="1129546"/>
                </a:lnTo>
                <a:lnTo>
                  <a:pt x="1663209" y="1151090"/>
                </a:lnTo>
                <a:lnTo>
                  <a:pt x="1636957" y="1179330"/>
                </a:lnTo>
                <a:lnTo>
                  <a:pt x="1611262" y="1211991"/>
                </a:lnTo>
                <a:lnTo>
                  <a:pt x="1585033" y="1246796"/>
                </a:lnTo>
                <a:lnTo>
                  <a:pt x="1557182" y="1281469"/>
                </a:lnTo>
                <a:lnTo>
                  <a:pt x="1526616" y="1313735"/>
                </a:lnTo>
                <a:lnTo>
                  <a:pt x="1492247" y="1341315"/>
                </a:lnTo>
                <a:lnTo>
                  <a:pt x="1452983" y="1361936"/>
                </a:lnTo>
                <a:lnTo>
                  <a:pt x="1426324" y="1366865"/>
                </a:lnTo>
                <a:lnTo>
                  <a:pt x="1398837" y="1361984"/>
                </a:lnTo>
                <a:lnTo>
                  <a:pt x="1341872" y="1327122"/>
                </a:lnTo>
                <a:lnTo>
                  <a:pt x="1312642" y="1299307"/>
                </a:lnTo>
                <a:lnTo>
                  <a:pt x="1283078" y="1266015"/>
                </a:lnTo>
                <a:lnTo>
                  <a:pt x="1253303" y="1228329"/>
                </a:lnTo>
                <a:lnTo>
                  <a:pt x="1223441" y="1187332"/>
                </a:lnTo>
                <a:lnTo>
                  <a:pt x="1193616" y="1144107"/>
                </a:lnTo>
                <a:lnTo>
                  <a:pt x="1163950" y="1099738"/>
                </a:lnTo>
                <a:lnTo>
                  <a:pt x="1134568" y="1055307"/>
                </a:lnTo>
                <a:lnTo>
                  <a:pt x="1105592" y="1011900"/>
                </a:lnTo>
                <a:lnTo>
                  <a:pt x="1077148" y="970597"/>
                </a:lnTo>
                <a:lnTo>
                  <a:pt x="1049357" y="932484"/>
                </a:lnTo>
                <a:lnTo>
                  <a:pt x="1022343" y="898643"/>
                </a:lnTo>
                <a:lnTo>
                  <a:pt x="996230" y="870157"/>
                </a:lnTo>
                <a:lnTo>
                  <a:pt x="947201" y="833587"/>
                </a:lnTo>
                <a:lnTo>
                  <a:pt x="924532" y="827668"/>
                </a:lnTo>
                <a:lnTo>
                  <a:pt x="908570" y="831267"/>
                </a:lnTo>
                <a:lnTo>
                  <a:pt x="878166" y="864251"/>
                </a:lnTo>
                <a:lnTo>
                  <a:pt x="849473" y="926643"/>
                </a:lnTo>
                <a:lnTo>
                  <a:pt x="835651" y="967002"/>
                </a:lnTo>
                <a:lnTo>
                  <a:pt x="822115" y="1012474"/>
                </a:lnTo>
                <a:lnTo>
                  <a:pt x="808820" y="1062313"/>
                </a:lnTo>
                <a:lnTo>
                  <a:pt x="795717" y="1115772"/>
                </a:lnTo>
                <a:lnTo>
                  <a:pt x="782759" y="1172105"/>
                </a:lnTo>
                <a:lnTo>
                  <a:pt x="769900" y="1230567"/>
                </a:lnTo>
                <a:lnTo>
                  <a:pt x="757093" y="1290410"/>
                </a:lnTo>
                <a:lnTo>
                  <a:pt x="744290" y="1350888"/>
                </a:lnTo>
                <a:lnTo>
                  <a:pt x="731445" y="1411256"/>
                </a:lnTo>
                <a:lnTo>
                  <a:pt x="718510" y="1470766"/>
                </a:lnTo>
                <a:lnTo>
                  <a:pt x="705438" y="1528673"/>
                </a:lnTo>
                <a:lnTo>
                  <a:pt x="692183" y="1584230"/>
                </a:lnTo>
                <a:lnTo>
                  <a:pt x="678697" y="1636691"/>
                </a:lnTo>
                <a:lnTo>
                  <a:pt x="664933" y="1685309"/>
                </a:lnTo>
                <a:lnTo>
                  <a:pt x="650845" y="1729339"/>
                </a:lnTo>
                <a:lnTo>
                  <a:pt x="636384" y="1768034"/>
                </a:lnTo>
                <a:lnTo>
                  <a:pt x="606159" y="1826433"/>
                </a:lnTo>
                <a:lnTo>
                  <a:pt x="573882" y="1854537"/>
                </a:lnTo>
                <a:lnTo>
                  <a:pt x="560568" y="1856061"/>
                </a:lnTo>
                <a:lnTo>
                  <a:pt x="547490" y="1851810"/>
                </a:lnTo>
                <a:lnTo>
                  <a:pt x="509621" y="1807071"/>
                </a:lnTo>
                <a:lnTo>
                  <a:pt x="485469" y="1753268"/>
                </a:lnTo>
                <a:lnTo>
                  <a:pt x="462150" y="1682780"/>
                </a:lnTo>
                <a:lnTo>
                  <a:pt x="450791" y="1641947"/>
                </a:lnTo>
                <a:lnTo>
                  <a:pt x="439626" y="1597746"/>
                </a:lnTo>
                <a:lnTo>
                  <a:pt x="428652" y="1550443"/>
                </a:lnTo>
                <a:lnTo>
                  <a:pt x="417863" y="1500307"/>
                </a:lnTo>
                <a:lnTo>
                  <a:pt x="407254" y="1447604"/>
                </a:lnTo>
                <a:lnTo>
                  <a:pt x="396822" y="1392602"/>
                </a:lnTo>
                <a:lnTo>
                  <a:pt x="386562" y="1335569"/>
                </a:lnTo>
                <a:lnTo>
                  <a:pt x="376468" y="1276773"/>
                </a:lnTo>
                <a:lnTo>
                  <a:pt x="366538" y="1216480"/>
                </a:lnTo>
                <a:lnTo>
                  <a:pt x="356765" y="1154958"/>
                </a:lnTo>
                <a:lnTo>
                  <a:pt x="347146" y="1092475"/>
                </a:lnTo>
                <a:lnTo>
                  <a:pt x="337676" y="1029298"/>
                </a:lnTo>
                <a:lnTo>
                  <a:pt x="328350" y="965694"/>
                </a:lnTo>
                <a:lnTo>
                  <a:pt x="319164" y="901932"/>
                </a:lnTo>
                <a:lnTo>
                  <a:pt x="310113" y="838279"/>
                </a:lnTo>
                <a:lnTo>
                  <a:pt x="301193" y="775002"/>
                </a:lnTo>
                <a:lnTo>
                  <a:pt x="292399" y="712369"/>
                </a:lnTo>
                <a:lnTo>
                  <a:pt x="283727" y="650647"/>
                </a:lnTo>
                <a:lnTo>
                  <a:pt x="275172" y="590103"/>
                </a:lnTo>
                <a:lnTo>
                  <a:pt x="266729" y="531006"/>
                </a:lnTo>
                <a:lnTo>
                  <a:pt x="258395" y="473623"/>
                </a:lnTo>
                <a:lnTo>
                  <a:pt x="250164" y="418220"/>
                </a:lnTo>
                <a:lnTo>
                  <a:pt x="242031" y="365067"/>
                </a:lnTo>
                <a:lnTo>
                  <a:pt x="233993" y="314430"/>
                </a:lnTo>
                <a:lnTo>
                  <a:pt x="226045" y="266576"/>
                </a:lnTo>
                <a:lnTo>
                  <a:pt x="218182" y="221774"/>
                </a:lnTo>
                <a:lnTo>
                  <a:pt x="210399" y="180291"/>
                </a:lnTo>
                <a:lnTo>
                  <a:pt x="202693" y="142394"/>
                </a:lnTo>
                <a:lnTo>
                  <a:pt x="187491" y="78428"/>
                </a:lnTo>
                <a:lnTo>
                  <a:pt x="172538" y="32018"/>
                </a:lnTo>
                <a:lnTo>
                  <a:pt x="150497" y="0"/>
                </a:lnTo>
                <a:lnTo>
                  <a:pt x="143236" y="423"/>
                </a:lnTo>
                <a:lnTo>
                  <a:pt x="114361" y="54736"/>
                </a:lnTo>
                <a:lnTo>
                  <a:pt x="99513" y="128486"/>
                </a:lnTo>
                <a:lnTo>
                  <a:pt x="93172" y="174420"/>
                </a:lnTo>
                <a:lnTo>
                  <a:pt x="87448" y="225414"/>
                </a:lnTo>
                <a:lnTo>
                  <a:pt x="82262" y="280733"/>
                </a:lnTo>
                <a:lnTo>
                  <a:pt x="77536" y="339644"/>
                </a:lnTo>
                <a:lnTo>
                  <a:pt x="73190" y="401411"/>
                </a:lnTo>
                <a:lnTo>
                  <a:pt x="69146" y="465300"/>
                </a:lnTo>
                <a:lnTo>
                  <a:pt x="65324" y="530577"/>
                </a:lnTo>
                <a:lnTo>
                  <a:pt x="61646" y="596507"/>
                </a:lnTo>
                <a:lnTo>
                  <a:pt x="58033" y="662356"/>
                </a:lnTo>
                <a:lnTo>
                  <a:pt x="54406" y="727389"/>
                </a:lnTo>
                <a:lnTo>
                  <a:pt x="50685" y="790872"/>
                </a:lnTo>
                <a:lnTo>
                  <a:pt x="46793" y="852071"/>
                </a:lnTo>
                <a:lnTo>
                  <a:pt x="42650" y="910250"/>
                </a:lnTo>
                <a:lnTo>
                  <a:pt x="38178" y="964676"/>
                </a:lnTo>
                <a:lnTo>
                  <a:pt x="33296" y="1014614"/>
                </a:lnTo>
                <a:lnTo>
                  <a:pt x="27928" y="1059330"/>
                </a:lnTo>
                <a:lnTo>
                  <a:pt x="21992" y="1098088"/>
                </a:lnTo>
                <a:lnTo>
                  <a:pt x="8107" y="1154797"/>
                </a:lnTo>
                <a:lnTo>
                  <a:pt x="0" y="1171278"/>
                </a:lnTo>
              </a:path>
            </a:pathLst>
          </a:custGeom>
          <a:ln w="21642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239803" y="3354730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4">
                <a:moveTo>
                  <a:pt x="22936" y="0"/>
                </a:moveTo>
                <a:lnTo>
                  <a:pt x="16802" y="0"/>
                </a:lnTo>
                <a:lnTo>
                  <a:pt x="14312" y="10274"/>
                </a:lnTo>
                <a:lnTo>
                  <a:pt x="10134" y="11252"/>
                </a:lnTo>
                <a:lnTo>
                  <a:pt x="0" y="11963"/>
                </a:lnTo>
                <a:lnTo>
                  <a:pt x="0" y="18224"/>
                </a:lnTo>
                <a:lnTo>
                  <a:pt x="14579" y="18224"/>
                </a:lnTo>
                <a:lnTo>
                  <a:pt x="14579" y="62826"/>
                </a:lnTo>
                <a:lnTo>
                  <a:pt x="22936" y="6282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283529" y="3354730"/>
            <a:ext cx="43180" cy="64769"/>
          </a:xfrm>
          <a:custGeom>
            <a:avLst/>
            <a:gdLst/>
            <a:ahLst/>
            <a:cxnLst/>
            <a:rect l="l" t="t" r="r" b="b"/>
            <a:pathLst>
              <a:path w="43180" h="64770">
                <a:moveTo>
                  <a:pt x="21437" y="0"/>
                </a:moveTo>
                <a:lnTo>
                  <a:pt x="10512" y="3206"/>
                </a:lnTo>
                <a:lnTo>
                  <a:pt x="3984" y="11237"/>
                </a:lnTo>
                <a:lnTo>
                  <a:pt x="824" y="21715"/>
                </a:lnTo>
                <a:lnTo>
                  <a:pt x="0" y="32257"/>
                </a:lnTo>
                <a:lnTo>
                  <a:pt x="832" y="42835"/>
                </a:lnTo>
                <a:lnTo>
                  <a:pt x="3984" y="53289"/>
                </a:lnTo>
                <a:lnTo>
                  <a:pt x="10512" y="61322"/>
                </a:lnTo>
                <a:lnTo>
                  <a:pt x="21437" y="64528"/>
                </a:lnTo>
                <a:lnTo>
                  <a:pt x="32361" y="61322"/>
                </a:lnTo>
                <a:lnTo>
                  <a:pt x="35491" y="57467"/>
                </a:lnTo>
                <a:lnTo>
                  <a:pt x="21437" y="57467"/>
                </a:lnTo>
                <a:lnTo>
                  <a:pt x="15607" y="55741"/>
                </a:lnTo>
                <a:lnTo>
                  <a:pt x="11536" y="50763"/>
                </a:lnTo>
                <a:lnTo>
                  <a:pt x="9146" y="42808"/>
                </a:lnTo>
                <a:lnTo>
                  <a:pt x="8369" y="32257"/>
                </a:lnTo>
                <a:lnTo>
                  <a:pt x="9148" y="21680"/>
                </a:lnTo>
                <a:lnTo>
                  <a:pt x="11536" y="13752"/>
                </a:lnTo>
                <a:lnTo>
                  <a:pt x="15607" y="8774"/>
                </a:lnTo>
                <a:lnTo>
                  <a:pt x="21437" y="7048"/>
                </a:lnTo>
                <a:lnTo>
                  <a:pt x="35481" y="7048"/>
                </a:lnTo>
                <a:lnTo>
                  <a:pt x="32361" y="3206"/>
                </a:lnTo>
                <a:lnTo>
                  <a:pt x="21437" y="0"/>
                </a:lnTo>
                <a:close/>
              </a:path>
              <a:path w="43180" h="64770">
                <a:moveTo>
                  <a:pt x="35481" y="7048"/>
                </a:moveTo>
                <a:lnTo>
                  <a:pt x="21437" y="7048"/>
                </a:lnTo>
                <a:lnTo>
                  <a:pt x="27265" y="8774"/>
                </a:lnTo>
                <a:lnTo>
                  <a:pt x="31332" y="13752"/>
                </a:lnTo>
                <a:lnTo>
                  <a:pt x="33718" y="21715"/>
                </a:lnTo>
                <a:lnTo>
                  <a:pt x="34493" y="32257"/>
                </a:lnTo>
                <a:lnTo>
                  <a:pt x="33715" y="42835"/>
                </a:lnTo>
                <a:lnTo>
                  <a:pt x="31332" y="50763"/>
                </a:lnTo>
                <a:lnTo>
                  <a:pt x="27265" y="55741"/>
                </a:lnTo>
                <a:lnTo>
                  <a:pt x="21437" y="57467"/>
                </a:lnTo>
                <a:lnTo>
                  <a:pt x="35491" y="57467"/>
                </a:lnTo>
                <a:lnTo>
                  <a:pt x="38884" y="53289"/>
                </a:lnTo>
                <a:lnTo>
                  <a:pt x="42040" y="42808"/>
                </a:lnTo>
                <a:lnTo>
                  <a:pt x="42862" y="32257"/>
                </a:lnTo>
                <a:lnTo>
                  <a:pt x="42029" y="21680"/>
                </a:lnTo>
                <a:lnTo>
                  <a:pt x="38884" y="11237"/>
                </a:lnTo>
                <a:lnTo>
                  <a:pt x="35481" y="7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56516" y="3369462"/>
            <a:ext cx="90309" cy="680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80785" y="3352050"/>
            <a:ext cx="20955" cy="84455"/>
          </a:xfrm>
          <a:custGeom>
            <a:avLst/>
            <a:gdLst/>
            <a:ahLst/>
            <a:cxnLst/>
            <a:rect l="l" t="t" r="r" b="b"/>
            <a:pathLst>
              <a:path w="20955" h="84454">
                <a:moveTo>
                  <a:pt x="20447" y="0"/>
                </a:moveTo>
                <a:lnTo>
                  <a:pt x="15024" y="0"/>
                </a:lnTo>
                <a:lnTo>
                  <a:pt x="8626" y="10179"/>
                </a:lnTo>
                <a:lnTo>
                  <a:pt x="3911" y="20345"/>
                </a:lnTo>
                <a:lnTo>
                  <a:pt x="997" y="30882"/>
                </a:lnTo>
                <a:lnTo>
                  <a:pt x="0" y="42176"/>
                </a:lnTo>
                <a:lnTo>
                  <a:pt x="1090" y="53808"/>
                </a:lnTo>
                <a:lnTo>
                  <a:pt x="4183" y="64136"/>
                </a:lnTo>
                <a:lnTo>
                  <a:pt x="9018" y="73962"/>
                </a:lnTo>
                <a:lnTo>
                  <a:pt x="15290" y="84010"/>
                </a:lnTo>
                <a:lnTo>
                  <a:pt x="20535" y="84010"/>
                </a:lnTo>
                <a:lnTo>
                  <a:pt x="15624" y="73943"/>
                </a:lnTo>
                <a:lnTo>
                  <a:pt x="11779" y="64433"/>
                </a:lnTo>
                <a:lnTo>
                  <a:pt x="9259" y="54771"/>
                </a:lnTo>
                <a:lnTo>
                  <a:pt x="8356" y="44323"/>
                </a:lnTo>
                <a:lnTo>
                  <a:pt x="9183" y="30359"/>
                </a:lnTo>
                <a:lnTo>
                  <a:pt x="11568" y="19480"/>
                </a:lnTo>
                <a:lnTo>
                  <a:pt x="15369" y="9941"/>
                </a:lnTo>
                <a:lnTo>
                  <a:pt x="204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557239" y="3400754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5">
                <a:moveTo>
                  <a:pt x="0" y="0"/>
                </a:moveTo>
                <a:lnTo>
                  <a:pt x="44983" y="0"/>
                </a:lnTo>
                <a:lnTo>
                  <a:pt x="44983" y="6527"/>
                </a:lnTo>
                <a:lnTo>
                  <a:pt x="0" y="652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557239" y="3382695"/>
            <a:ext cx="45085" cy="6985"/>
          </a:xfrm>
          <a:custGeom>
            <a:avLst/>
            <a:gdLst/>
            <a:ahLst/>
            <a:cxnLst/>
            <a:rect l="l" t="t" r="r" b="b"/>
            <a:pathLst>
              <a:path w="45084" h="6985">
                <a:moveTo>
                  <a:pt x="0" y="0"/>
                </a:moveTo>
                <a:lnTo>
                  <a:pt x="44983" y="0"/>
                </a:lnTo>
                <a:lnTo>
                  <a:pt x="44983" y="6540"/>
                </a:lnTo>
                <a:lnTo>
                  <a:pt x="0" y="654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639370" y="3354730"/>
            <a:ext cx="23495" cy="62865"/>
          </a:xfrm>
          <a:custGeom>
            <a:avLst/>
            <a:gdLst/>
            <a:ahLst/>
            <a:cxnLst/>
            <a:rect l="l" t="t" r="r" b="b"/>
            <a:pathLst>
              <a:path w="23494" h="62864">
                <a:moveTo>
                  <a:pt x="22936" y="0"/>
                </a:moveTo>
                <a:lnTo>
                  <a:pt x="16802" y="0"/>
                </a:lnTo>
                <a:lnTo>
                  <a:pt x="14312" y="10274"/>
                </a:lnTo>
                <a:lnTo>
                  <a:pt x="10134" y="11252"/>
                </a:lnTo>
                <a:lnTo>
                  <a:pt x="0" y="11963"/>
                </a:lnTo>
                <a:lnTo>
                  <a:pt x="0" y="18224"/>
                </a:lnTo>
                <a:lnTo>
                  <a:pt x="14579" y="18224"/>
                </a:lnTo>
                <a:lnTo>
                  <a:pt x="14579" y="62826"/>
                </a:lnTo>
                <a:lnTo>
                  <a:pt x="22936" y="62826"/>
                </a:lnTo>
                <a:lnTo>
                  <a:pt x="229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683109" y="3354730"/>
            <a:ext cx="92265" cy="645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809334" y="3352050"/>
            <a:ext cx="170675" cy="840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73928" y="4271352"/>
            <a:ext cx="116535" cy="75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21045" y="4286110"/>
            <a:ext cx="90322" cy="680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1489830" y="3317383"/>
            <a:ext cx="501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</a:t>
            </a:r>
            <a:endParaRPr sz="7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26914" y="4947792"/>
            <a:ext cx="2282825" cy="2565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8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F68: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transitoria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0,5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s/100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kHz 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normalizada.</a:t>
            </a:r>
            <a:endParaRPr sz="7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F39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04268" y="9416317"/>
            <a:ext cx="2113280" cy="0"/>
          </a:xfrm>
          <a:custGeom>
            <a:avLst/>
            <a:gdLst/>
            <a:ahLst/>
            <a:cxnLst/>
            <a:rect l="l" t="t" r="r" b="b"/>
            <a:pathLst>
              <a:path w="2113280" h="0">
                <a:moveTo>
                  <a:pt x="0" y="0"/>
                </a:moveTo>
                <a:lnTo>
                  <a:pt x="2125662" y="0"/>
                </a:lnTo>
              </a:path>
            </a:pathLst>
          </a:custGeom>
          <a:ln w="89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775512" y="9381083"/>
            <a:ext cx="107950" cy="60960"/>
          </a:xfrm>
          <a:custGeom>
            <a:avLst/>
            <a:gdLst/>
            <a:ahLst/>
            <a:cxnLst/>
            <a:rect l="l" t="t" r="r" b="b"/>
            <a:pathLst>
              <a:path w="107950" h="60959">
                <a:moveTo>
                  <a:pt x="0" y="0"/>
                </a:moveTo>
                <a:lnTo>
                  <a:pt x="12217" y="30810"/>
                </a:lnTo>
                <a:lnTo>
                  <a:pt x="0" y="60337"/>
                </a:lnTo>
                <a:lnTo>
                  <a:pt x="107492" y="3081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645313" y="8898372"/>
            <a:ext cx="0" cy="961390"/>
          </a:xfrm>
          <a:custGeom>
            <a:avLst/>
            <a:gdLst/>
            <a:ahLst/>
            <a:cxnLst/>
            <a:rect l="l" t="t" r="r" b="b"/>
            <a:pathLst>
              <a:path w="0" h="961390">
                <a:moveTo>
                  <a:pt x="0" y="961342"/>
                </a:moveTo>
                <a:lnTo>
                  <a:pt x="0" y="0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22137" y="8895395"/>
            <a:ext cx="830580" cy="0"/>
          </a:xfrm>
          <a:custGeom>
            <a:avLst/>
            <a:gdLst/>
            <a:ahLst/>
            <a:cxnLst/>
            <a:rect l="l" t="t" r="r" b="b"/>
            <a:pathLst>
              <a:path w="830580" h="0">
                <a:moveTo>
                  <a:pt x="0" y="0"/>
                </a:moveTo>
                <a:lnTo>
                  <a:pt x="83505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167917" y="8376440"/>
            <a:ext cx="0" cy="1278890"/>
          </a:xfrm>
          <a:custGeom>
            <a:avLst/>
            <a:gdLst/>
            <a:ahLst/>
            <a:cxnLst/>
            <a:rect l="l" t="t" r="r" b="b"/>
            <a:pathLst>
              <a:path w="0" h="1278890">
                <a:moveTo>
                  <a:pt x="0" y="0"/>
                </a:moveTo>
                <a:lnTo>
                  <a:pt x="0" y="1270850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24106" y="8022528"/>
            <a:ext cx="0" cy="1840230"/>
          </a:xfrm>
          <a:custGeom>
            <a:avLst/>
            <a:gdLst/>
            <a:ahLst/>
            <a:cxnLst/>
            <a:rect l="l" t="t" r="r" b="b"/>
            <a:pathLst>
              <a:path w="0" h="1840229">
                <a:moveTo>
                  <a:pt x="0" y="1840175"/>
                </a:moveTo>
                <a:lnTo>
                  <a:pt x="0" y="0"/>
                </a:lnTo>
              </a:path>
            </a:pathLst>
          </a:custGeom>
          <a:ln w="883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24106" y="8363524"/>
            <a:ext cx="342265" cy="0"/>
          </a:xfrm>
          <a:custGeom>
            <a:avLst/>
            <a:gdLst/>
            <a:ahLst/>
            <a:cxnLst/>
            <a:rect l="l" t="t" r="r" b="b"/>
            <a:pathLst>
              <a:path w="342265" h="0">
                <a:moveTo>
                  <a:pt x="0" y="0"/>
                </a:moveTo>
                <a:lnTo>
                  <a:pt x="343903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24106" y="8241243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 h="0">
                <a:moveTo>
                  <a:pt x="0" y="0"/>
                </a:moveTo>
                <a:lnTo>
                  <a:pt x="469543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92598" y="7972018"/>
            <a:ext cx="59690" cy="109220"/>
          </a:xfrm>
          <a:custGeom>
            <a:avLst/>
            <a:gdLst/>
            <a:ahLst/>
            <a:cxnLst/>
            <a:rect l="l" t="t" r="r" b="b"/>
            <a:pathLst>
              <a:path w="59690" h="109220">
                <a:moveTo>
                  <a:pt x="56306" y="96418"/>
                </a:moveTo>
                <a:lnTo>
                  <a:pt x="30454" y="96418"/>
                </a:lnTo>
                <a:lnTo>
                  <a:pt x="59626" y="108800"/>
                </a:lnTo>
                <a:lnTo>
                  <a:pt x="56306" y="96418"/>
                </a:lnTo>
                <a:close/>
              </a:path>
              <a:path w="59690" h="109220">
                <a:moveTo>
                  <a:pt x="30454" y="0"/>
                </a:moveTo>
                <a:lnTo>
                  <a:pt x="0" y="108788"/>
                </a:lnTo>
                <a:lnTo>
                  <a:pt x="30454" y="96418"/>
                </a:lnTo>
                <a:lnTo>
                  <a:pt x="56306" y="96418"/>
                </a:lnTo>
                <a:lnTo>
                  <a:pt x="304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22366" y="962022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0"/>
                </a:moveTo>
                <a:lnTo>
                  <a:pt x="6108" y="15405"/>
                </a:lnTo>
                <a:lnTo>
                  <a:pt x="0" y="30162"/>
                </a:lnTo>
                <a:lnTo>
                  <a:pt x="53746" y="1540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22319" y="9620237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52" y="15408"/>
                </a:moveTo>
                <a:lnTo>
                  <a:pt x="0" y="30164"/>
                </a:lnTo>
                <a:lnTo>
                  <a:pt x="6122" y="15408"/>
                </a:lnTo>
                <a:lnTo>
                  <a:pt x="0" y="0"/>
                </a:lnTo>
                <a:lnTo>
                  <a:pt x="53752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8764" y="9638034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5" h="0">
                <a:moveTo>
                  <a:pt x="316302" y="0"/>
                </a:moveTo>
                <a:lnTo>
                  <a:pt x="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72277" y="962022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46" y="0"/>
                </a:moveTo>
                <a:lnTo>
                  <a:pt x="0" y="15405"/>
                </a:lnTo>
                <a:lnTo>
                  <a:pt x="53759" y="30162"/>
                </a:lnTo>
                <a:lnTo>
                  <a:pt x="47637" y="15405"/>
                </a:lnTo>
                <a:lnTo>
                  <a:pt x="537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72241" y="9620237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15408"/>
                </a:moveTo>
                <a:lnTo>
                  <a:pt x="53752" y="30164"/>
                </a:lnTo>
                <a:lnTo>
                  <a:pt x="47629" y="15408"/>
                </a:lnTo>
                <a:lnTo>
                  <a:pt x="53752" y="0"/>
                </a:lnTo>
                <a:lnTo>
                  <a:pt x="0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587986" y="9787242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0"/>
                </a:moveTo>
                <a:lnTo>
                  <a:pt x="6121" y="15417"/>
                </a:lnTo>
                <a:lnTo>
                  <a:pt x="0" y="30162"/>
                </a:lnTo>
                <a:lnTo>
                  <a:pt x="53759" y="1541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587937" y="9787260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52" y="15408"/>
                </a:moveTo>
                <a:lnTo>
                  <a:pt x="0" y="30164"/>
                </a:lnTo>
                <a:lnTo>
                  <a:pt x="6109" y="15408"/>
                </a:lnTo>
                <a:lnTo>
                  <a:pt x="0" y="0"/>
                </a:lnTo>
                <a:lnTo>
                  <a:pt x="53752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64376" y="9805044"/>
            <a:ext cx="229870" cy="0"/>
          </a:xfrm>
          <a:custGeom>
            <a:avLst/>
            <a:gdLst/>
            <a:ahLst/>
            <a:cxnLst/>
            <a:rect l="l" t="t" r="r" b="b"/>
            <a:pathLst>
              <a:path w="229869" h="0">
                <a:moveTo>
                  <a:pt x="229867" y="0"/>
                </a:moveTo>
                <a:lnTo>
                  <a:pt x="0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25122" y="9787242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3746" y="0"/>
                </a:moveTo>
                <a:lnTo>
                  <a:pt x="0" y="15417"/>
                </a:lnTo>
                <a:lnTo>
                  <a:pt x="53746" y="30162"/>
                </a:lnTo>
                <a:lnTo>
                  <a:pt x="47637" y="15417"/>
                </a:lnTo>
                <a:lnTo>
                  <a:pt x="537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25091" y="9787260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0" y="15408"/>
                </a:moveTo>
                <a:lnTo>
                  <a:pt x="53752" y="30164"/>
                </a:lnTo>
                <a:lnTo>
                  <a:pt x="47629" y="15408"/>
                </a:lnTo>
                <a:lnTo>
                  <a:pt x="53752" y="0"/>
                </a:lnTo>
                <a:lnTo>
                  <a:pt x="0" y="15408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365354" y="980504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 h="0">
                <a:moveTo>
                  <a:pt x="0" y="0"/>
                </a:moveTo>
                <a:lnTo>
                  <a:pt x="242112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17239" y="924136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 h="0">
                <a:moveTo>
                  <a:pt x="0" y="0"/>
                </a:moveTo>
                <a:lnTo>
                  <a:pt x="58928" y="0"/>
                </a:lnTo>
              </a:path>
            </a:pathLst>
          </a:custGeom>
          <a:ln w="38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76167" y="9236378"/>
            <a:ext cx="0" cy="427990"/>
          </a:xfrm>
          <a:custGeom>
            <a:avLst/>
            <a:gdLst/>
            <a:ahLst/>
            <a:cxnLst/>
            <a:rect l="l" t="t" r="r" b="b"/>
            <a:pathLst>
              <a:path w="0" h="427990">
                <a:moveTo>
                  <a:pt x="0" y="0"/>
                </a:moveTo>
                <a:lnTo>
                  <a:pt x="0" y="424954"/>
                </a:lnTo>
              </a:path>
            </a:pathLst>
          </a:custGeom>
          <a:ln w="3787">
            <a:solidFill>
              <a:srgbClr val="231F2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638559" y="8833174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0,5</a:t>
            </a:r>
            <a:endParaRPr sz="7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38559" y="8299283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0,9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40504" y="9223818"/>
            <a:ext cx="148590" cy="13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0,1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830002" y="8244220"/>
            <a:ext cx="1898014" cy="1290955"/>
          </a:xfrm>
          <a:custGeom>
            <a:avLst/>
            <a:gdLst/>
            <a:ahLst/>
            <a:cxnLst/>
            <a:rect l="l" t="t" r="r" b="b"/>
            <a:pathLst>
              <a:path w="1898014" h="1290954">
                <a:moveTo>
                  <a:pt x="1897805" y="1171100"/>
                </a:moveTo>
                <a:lnTo>
                  <a:pt x="1829735" y="1197076"/>
                </a:lnTo>
                <a:lnTo>
                  <a:pt x="1788055" y="1210247"/>
                </a:lnTo>
                <a:lnTo>
                  <a:pt x="1742082" y="1223213"/>
                </a:lnTo>
                <a:lnTo>
                  <a:pt x="1692420" y="1235730"/>
                </a:lnTo>
                <a:lnTo>
                  <a:pt x="1639673" y="1247555"/>
                </a:lnTo>
                <a:lnTo>
                  <a:pt x="1584444" y="1258443"/>
                </a:lnTo>
                <a:lnTo>
                  <a:pt x="1527337" y="1268149"/>
                </a:lnTo>
                <a:lnTo>
                  <a:pt x="1468956" y="1276429"/>
                </a:lnTo>
                <a:lnTo>
                  <a:pt x="1409905" y="1283039"/>
                </a:lnTo>
                <a:lnTo>
                  <a:pt x="1350786" y="1287735"/>
                </a:lnTo>
                <a:lnTo>
                  <a:pt x="1292204" y="1290271"/>
                </a:lnTo>
                <a:lnTo>
                  <a:pt x="1234763" y="1290404"/>
                </a:lnTo>
                <a:lnTo>
                  <a:pt x="1207266" y="1287255"/>
                </a:lnTo>
                <a:lnTo>
                  <a:pt x="1154700" y="1266199"/>
                </a:lnTo>
                <a:lnTo>
                  <a:pt x="1105132" y="1227323"/>
                </a:lnTo>
                <a:lnTo>
                  <a:pt x="1058272" y="1172860"/>
                </a:lnTo>
                <a:lnTo>
                  <a:pt x="1035768" y="1140481"/>
                </a:lnTo>
                <a:lnTo>
                  <a:pt x="1013834" y="1105041"/>
                </a:lnTo>
                <a:lnTo>
                  <a:pt x="992433" y="1066821"/>
                </a:lnTo>
                <a:lnTo>
                  <a:pt x="971529" y="1026098"/>
                </a:lnTo>
                <a:lnTo>
                  <a:pt x="951086" y="983153"/>
                </a:lnTo>
                <a:lnTo>
                  <a:pt x="931069" y="938262"/>
                </a:lnTo>
                <a:lnTo>
                  <a:pt x="911442" y="891707"/>
                </a:lnTo>
                <a:lnTo>
                  <a:pt x="892168" y="843765"/>
                </a:lnTo>
                <a:lnTo>
                  <a:pt x="873211" y="794716"/>
                </a:lnTo>
                <a:lnTo>
                  <a:pt x="854536" y="744838"/>
                </a:lnTo>
                <a:lnTo>
                  <a:pt x="836106" y="694410"/>
                </a:lnTo>
                <a:lnTo>
                  <a:pt x="817886" y="643712"/>
                </a:lnTo>
                <a:lnTo>
                  <a:pt x="799839" y="593022"/>
                </a:lnTo>
                <a:lnTo>
                  <a:pt x="781930" y="542619"/>
                </a:lnTo>
                <a:lnTo>
                  <a:pt x="764122" y="492782"/>
                </a:lnTo>
                <a:lnTo>
                  <a:pt x="746380" y="443791"/>
                </a:lnTo>
                <a:lnTo>
                  <a:pt x="728667" y="395923"/>
                </a:lnTo>
                <a:lnTo>
                  <a:pt x="710948" y="349459"/>
                </a:lnTo>
                <a:lnTo>
                  <a:pt x="693187" y="304676"/>
                </a:lnTo>
                <a:lnTo>
                  <a:pt x="675348" y="261854"/>
                </a:lnTo>
                <a:lnTo>
                  <a:pt x="657394" y="221271"/>
                </a:lnTo>
                <a:lnTo>
                  <a:pt x="639289" y="183208"/>
                </a:lnTo>
                <a:lnTo>
                  <a:pt x="620999" y="147942"/>
                </a:lnTo>
                <a:lnTo>
                  <a:pt x="583714" y="86918"/>
                </a:lnTo>
                <a:lnTo>
                  <a:pt x="545253" y="40432"/>
                </a:lnTo>
                <a:lnTo>
                  <a:pt x="505327" y="10716"/>
                </a:lnTo>
                <a:lnTo>
                  <a:pt x="463648" y="0"/>
                </a:lnTo>
                <a:lnTo>
                  <a:pt x="442720" y="3982"/>
                </a:lnTo>
                <a:lnTo>
                  <a:pt x="399949" y="35383"/>
                </a:lnTo>
                <a:lnTo>
                  <a:pt x="356452" y="94047"/>
                </a:lnTo>
                <a:lnTo>
                  <a:pt x="334617" y="132109"/>
                </a:lnTo>
                <a:lnTo>
                  <a:pt x="312824" y="175196"/>
                </a:lnTo>
                <a:lnTo>
                  <a:pt x="291146" y="222709"/>
                </a:lnTo>
                <a:lnTo>
                  <a:pt x="269658" y="274051"/>
                </a:lnTo>
                <a:lnTo>
                  <a:pt x="248434" y="328626"/>
                </a:lnTo>
                <a:lnTo>
                  <a:pt x="227549" y="385835"/>
                </a:lnTo>
                <a:lnTo>
                  <a:pt x="207076" y="445082"/>
                </a:lnTo>
                <a:lnTo>
                  <a:pt x="187090" y="505769"/>
                </a:lnTo>
                <a:lnTo>
                  <a:pt x="167665" y="567298"/>
                </a:lnTo>
                <a:lnTo>
                  <a:pt x="148876" y="629073"/>
                </a:lnTo>
                <a:lnTo>
                  <a:pt x="130797" y="690497"/>
                </a:lnTo>
                <a:lnTo>
                  <a:pt x="113501" y="750971"/>
                </a:lnTo>
                <a:lnTo>
                  <a:pt x="97064" y="809898"/>
                </a:lnTo>
                <a:lnTo>
                  <a:pt x="81559" y="866682"/>
                </a:lnTo>
                <a:lnTo>
                  <a:pt x="67061" y="920724"/>
                </a:lnTo>
                <a:lnTo>
                  <a:pt x="53644" y="971429"/>
                </a:lnTo>
                <a:lnTo>
                  <a:pt x="41382" y="1018197"/>
                </a:lnTo>
                <a:lnTo>
                  <a:pt x="30349" y="1060432"/>
                </a:lnTo>
                <a:lnTo>
                  <a:pt x="20620" y="1097537"/>
                </a:lnTo>
                <a:lnTo>
                  <a:pt x="12270" y="1128915"/>
                </a:lnTo>
                <a:lnTo>
                  <a:pt x="5371" y="1153967"/>
                </a:lnTo>
                <a:lnTo>
                  <a:pt x="0" y="1172097"/>
                </a:lnTo>
              </a:path>
            </a:pathLst>
          </a:custGeom>
          <a:ln w="2165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239295" y="9611258"/>
            <a:ext cx="42545" cy="64769"/>
          </a:xfrm>
          <a:custGeom>
            <a:avLst/>
            <a:gdLst/>
            <a:ahLst/>
            <a:cxnLst/>
            <a:rect l="l" t="t" r="r" b="b"/>
            <a:pathLst>
              <a:path w="42544" h="64770">
                <a:moveTo>
                  <a:pt x="34747" y="0"/>
                </a:moveTo>
                <a:lnTo>
                  <a:pt x="20954" y="0"/>
                </a:lnTo>
                <a:lnTo>
                  <a:pt x="11743" y="1780"/>
                </a:lnTo>
                <a:lnTo>
                  <a:pt x="5965" y="6188"/>
                </a:lnTo>
                <a:lnTo>
                  <a:pt x="2974" y="11819"/>
                </a:lnTo>
                <a:lnTo>
                  <a:pt x="2246" y="16471"/>
                </a:lnTo>
                <a:lnTo>
                  <a:pt x="2120" y="23177"/>
                </a:lnTo>
                <a:lnTo>
                  <a:pt x="5219" y="27470"/>
                </a:lnTo>
                <a:lnTo>
                  <a:pt x="10528" y="29527"/>
                </a:lnTo>
                <a:lnTo>
                  <a:pt x="3975" y="32219"/>
                </a:lnTo>
                <a:lnTo>
                  <a:pt x="0" y="37147"/>
                </a:lnTo>
                <a:lnTo>
                  <a:pt x="0" y="54686"/>
                </a:lnTo>
                <a:lnTo>
                  <a:pt x="11315" y="63715"/>
                </a:lnTo>
                <a:lnTo>
                  <a:pt x="17856" y="64604"/>
                </a:lnTo>
                <a:lnTo>
                  <a:pt x="21310" y="64604"/>
                </a:lnTo>
                <a:lnTo>
                  <a:pt x="30792" y="62922"/>
                </a:lnTo>
                <a:lnTo>
                  <a:pt x="37337" y="58464"/>
                </a:lnTo>
                <a:lnTo>
                  <a:pt x="37895" y="57531"/>
                </a:lnTo>
                <a:lnTo>
                  <a:pt x="10782" y="57531"/>
                </a:lnTo>
                <a:lnTo>
                  <a:pt x="8305" y="50025"/>
                </a:lnTo>
                <a:lnTo>
                  <a:pt x="8305" y="39192"/>
                </a:lnTo>
                <a:lnTo>
                  <a:pt x="12382" y="33375"/>
                </a:lnTo>
                <a:lnTo>
                  <a:pt x="40667" y="33375"/>
                </a:lnTo>
                <a:lnTo>
                  <a:pt x="40576" y="33020"/>
                </a:lnTo>
                <a:lnTo>
                  <a:pt x="32181" y="29438"/>
                </a:lnTo>
                <a:lnTo>
                  <a:pt x="34924" y="28016"/>
                </a:lnTo>
                <a:lnTo>
                  <a:pt x="37611" y="26581"/>
                </a:lnTo>
                <a:lnTo>
                  <a:pt x="15379" y="26581"/>
                </a:lnTo>
                <a:lnTo>
                  <a:pt x="10159" y="22910"/>
                </a:lnTo>
                <a:lnTo>
                  <a:pt x="10253" y="12623"/>
                </a:lnTo>
                <a:lnTo>
                  <a:pt x="12204" y="7073"/>
                </a:lnTo>
                <a:lnTo>
                  <a:pt x="39044" y="7073"/>
                </a:lnTo>
                <a:lnTo>
                  <a:pt x="34747" y="0"/>
                </a:lnTo>
                <a:close/>
              </a:path>
              <a:path w="42544" h="64770">
                <a:moveTo>
                  <a:pt x="40667" y="33375"/>
                </a:moveTo>
                <a:lnTo>
                  <a:pt x="28206" y="33375"/>
                </a:lnTo>
                <a:lnTo>
                  <a:pt x="34035" y="37147"/>
                </a:lnTo>
                <a:lnTo>
                  <a:pt x="34035" y="55473"/>
                </a:lnTo>
                <a:lnTo>
                  <a:pt x="27228" y="57531"/>
                </a:lnTo>
                <a:lnTo>
                  <a:pt x="37895" y="57531"/>
                </a:lnTo>
                <a:lnTo>
                  <a:pt x="41130" y="52110"/>
                </a:lnTo>
                <a:lnTo>
                  <a:pt x="42310" y="45008"/>
                </a:lnTo>
                <a:lnTo>
                  <a:pt x="42354" y="40005"/>
                </a:lnTo>
                <a:lnTo>
                  <a:pt x="40667" y="33375"/>
                </a:lnTo>
                <a:close/>
              </a:path>
              <a:path w="42544" h="64770">
                <a:moveTo>
                  <a:pt x="39044" y="7073"/>
                </a:moveTo>
                <a:lnTo>
                  <a:pt x="29616" y="7073"/>
                </a:lnTo>
                <a:lnTo>
                  <a:pt x="32092" y="12623"/>
                </a:lnTo>
                <a:lnTo>
                  <a:pt x="32092" y="22199"/>
                </a:lnTo>
                <a:lnTo>
                  <a:pt x="27762" y="26581"/>
                </a:lnTo>
                <a:lnTo>
                  <a:pt x="37611" y="26581"/>
                </a:lnTo>
                <a:lnTo>
                  <a:pt x="40131" y="25234"/>
                </a:lnTo>
                <a:lnTo>
                  <a:pt x="40131" y="8864"/>
                </a:lnTo>
                <a:lnTo>
                  <a:pt x="39044" y="707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311799" y="9626041"/>
            <a:ext cx="89814" cy="680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122480" y="9769995"/>
            <a:ext cx="92748" cy="646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245187" y="9784765"/>
            <a:ext cx="89827" cy="680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11" name="object 111"/>
          <p:cNvGraphicFramePr>
            <a:graphicFrameLocks noGrp="1"/>
          </p:cNvGraphicFramePr>
          <p:nvPr/>
        </p:nvGraphicFramePr>
        <p:xfrm>
          <a:off x="3197673" y="8005190"/>
          <a:ext cx="3835400" cy="1508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820"/>
                <a:gridCol w="1840230"/>
                <a:gridCol w="1257300"/>
              </a:tblGrid>
              <a:tr h="118745">
                <a:tc>
                  <a:txBody>
                    <a:bodyPr/>
                    <a:lstStyle/>
                    <a:p>
                      <a:pPr marL="17780">
                        <a:lnSpc>
                          <a:spcPts val="815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Perturbación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81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test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15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Resistencia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requerida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25221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Sobretensión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1,2/50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Corriente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0,5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s/100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kHz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200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22222" sz="750" spc="-7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(1)</a:t>
                      </a:r>
                      <a:endParaRPr baseline="22222" sz="75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57986">
                <a:tc>
                  <a:txBody>
                    <a:bodyPr/>
                    <a:lstStyle/>
                    <a:p>
                      <a:pPr marL="17780">
                        <a:lnSpc>
                          <a:spcPts val="715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transitoria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Impulso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8/20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164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200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 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60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  DDR de 10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2384" marR="16954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Valor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pico 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 kA</a:t>
                      </a:r>
                      <a:r>
                        <a:rPr dirty="0" sz="700" spc="-9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para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tipos “S” o modelos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 temporización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(ver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nota)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Desconexión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Ráfagas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transitorias repetitivas IEC</a:t>
                      </a:r>
                      <a:r>
                        <a:rPr dirty="0" sz="700" spc="-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1266">
                <a:tc>
                  <a:txBody>
                    <a:bodyPr/>
                    <a:lstStyle/>
                    <a:p>
                      <a:pPr marL="17780" marR="2330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Electricidad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estática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Descargas electrostáticas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IEC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>
                  <a:txBody>
                    <a:bodyPr/>
                    <a:lstStyle/>
                    <a:p>
                      <a:pPr marL="1778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Ondas</a:t>
                      </a:r>
                      <a:r>
                        <a:rPr dirty="0" sz="700" spc="-3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radiadas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Campos electromagnéticos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IEC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60801-3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V/m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2" name="object 112"/>
          <p:cNvSpPr txBox="1"/>
          <p:nvPr/>
        </p:nvSpPr>
        <p:spPr>
          <a:xfrm>
            <a:off x="2881442" y="9292080"/>
            <a:ext cx="4029710" cy="694055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465"/>
              </a:spcBef>
            </a:pP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  <a:p>
            <a:pPr marL="321945">
              <a:lnSpc>
                <a:spcPct val="100000"/>
              </a:lnSpc>
              <a:spcBef>
                <a:spcPts val="415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Para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6666" sz="750" spc="-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&lt;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 es preciso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realizar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test (IEC</a:t>
            </a:r>
            <a:r>
              <a:rPr dirty="0" sz="700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61008-1).</a:t>
            </a:r>
            <a:endParaRPr sz="700">
              <a:latin typeface="Arial"/>
              <a:cs typeface="Arial"/>
            </a:endParaRPr>
          </a:p>
          <a:p>
            <a:pPr marL="321945" marR="43180">
              <a:lnSpc>
                <a:spcPct val="100000"/>
              </a:lnSpc>
              <a:spcBef>
                <a:spcPts val="16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DDR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temporización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suelen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instalarse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cerca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 posición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servicio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las  instalaciones, donde 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sobretensiones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origen externo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más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graves. La prueba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pico de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5 kA refleja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requisito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alto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rendimiento.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26926" y="9969372"/>
            <a:ext cx="6506845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3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F70: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Onda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impulso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normalizada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8/20</a:t>
            </a:r>
            <a:r>
              <a:rPr dirty="0" sz="700" spc="-2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Symbol"/>
                <a:cs typeface="Symbol"/>
              </a:rPr>
              <a:t>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s.</a:t>
            </a:r>
            <a:endParaRPr sz="700">
              <a:latin typeface="Arial"/>
              <a:cs typeface="Arial"/>
            </a:endParaRPr>
          </a:p>
          <a:p>
            <a:pPr marL="2676525">
              <a:lnSpc>
                <a:spcPts val="810"/>
              </a:lnSpc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F71:</a:t>
            </a:r>
            <a:r>
              <a:rPr dirty="0" sz="700" spc="-20" b="1" i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nivel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compatibilidad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electromagnética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dispositivos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 DDR.</a:t>
            </a:r>
            <a:endParaRPr sz="7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9372" y="321671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9372" y="1871789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372" y="579532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0802" y="8909240"/>
            <a:ext cx="2472690" cy="0"/>
          </a:xfrm>
          <a:custGeom>
            <a:avLst/>
            <a:gdLst/>
            <a:ahLst/>
            <a:cxnLst/>
            <a:rect l="l" t="t" r="r" b="b"/>
            <a:pathLst>
              <a:path w="2472690" h="0">
                <a:moveTo>
                  <a:pt x="0" y="0"/>
                </a:moveTo>
                <a:lnTo>
                  <a:pt x="247269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07896" y="9452165"/>
            <a:ext cx="3812540" cy="0"/>
          </a:xfrm>
          <a:custGeom>
            <a:avLst/>
            <a:gdLst/>
            <a:ahLst/>
            <a:cxnLst/>
            <a:rect l="l" t="t" r="r" b="b"/>
            <a:pathLst>
              <a:path w="3812540" h="0">
                <a:moveTo>
                  <a:pt x="0" y="0"/>
                </a:moveTo>
                <a:lnTo>
                  <a:pt x="381228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4086" y="7321994"/>
            <a:ext cx="3816350" cy="0"/>
          </a:xfrm>
          <a:custGeom>
            <a:avLst/>
            <a:gdLst/>
            <a:ahLst/>
            <a:cxnLst/>
            <a:rect l="l" t="t" r="r" b="b"/>
            <a:pathLst>
              <a:path w="3816350" h="0">
                <a:moveTo>
                  <a:pt x="0" y="0"/>
                </a:moveTo>
                <a:lnTo>
                  <a:pt x="3816096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196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386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2925825"/>
            <a:ext cx="504190" cy="396240"/>
          </a:xfrm>
          <a:custGeom>
            <a:avLst/>
            <a:gdLst/>
            <a:ahLst/>
            <a:cxnLst/>
            <a:rect l="l" t="t" r="r" b="b"/>
            <a:pathLst>
              <a:path w="504190" h="396239">
                <a:moveTo>
                  <a:pt x="0" y="396240"/>
                </a:moveTo>
                <a:lnTo>
                  <a:pt x="0" y="0"/>
                </a:lnTo>
                <a:lnTo>
                  <a:pt x="503939" y="0"/>
                </a:lnTo>
                <a:lnTo>
                  <a:pt x="503939" y="396240"/>
                </a:lnTo>
                <a:lnTo>
                  <a:pt x="0" y="3962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85117" y="2178570"/>
            <a:ext cx="1986280" cy="454659"/>
          </a:xfrm>
          <a:custGeom>
            <a:avLst/>
            <a:gdLst/>
            <a:ahLst/>
            <a:cxnLst/>
            <a:rect l="l" t="t" r="r" b="b"/>
            <a:pathLst>
              <a:path w="1986280" h="454660">
                <a:moveTo>
                  <a:pt x="1985733" y="454520"/>
                </a:moveTo>
                <a:lnTo>
                  <a:pt x="1254671" y="454520"/>
                </a:lnTo>
                <a:lnTo>
                  <a:pt x="1169368" y="240522"/>
                </a:lnTo>
                <a:lnTo>
                  <a:pt x="1018305" y="100168"/>
                </a:lnTo>
                <a:lnTo>
                  <a:pt x="874280" y="23359"/>
                </a:lnTo>
                <a:lnTo>
                  <a:pt x="810094" y="0"/>
                </a:lnTo>
                <a:lnTo>
                  <a:pt x="810094" y="454520"/>
                </a:lnTo>
                <a:lnTo>
                  <a:pt x="0" y="45452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26672" y="2805938"/>
            <a:ext cx="23228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F72: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Símbolo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normalizado utilizado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algunos</a:t>
            </a:r>
            <a:r>
              <a:rPr dirty="0" sz="700" spc="5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países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857" y="2874517"/>
            <a:ext cx="23399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1111" sz="1500" spc="-7" b="1">
                <a:solidFill>
                  <a:srgbClr val="FFFFFF"/>
                </a:solidFill>
                <a:latin typeface="Arial"/>
                <a:cs typeface="Arial"/>
              </a:rPr>
              <a:t>F40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indicar que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dispositivo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prueba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700" spc="-6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un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672" y="3019297"/>
            <a:ext cx="239712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funcionamiento inadecuado </a:t>
            </a:r>
            <a:r>
              <a:rPr dirty="0" sz="700" spc="10" i="1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700" spc="-30" i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corrientes</a:t>
            </a:r>
            <a:r>
              <a:rPr dirty="0" sz="700" spc="9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transitorias.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1572" y="3397249"/>
            <a:ext cx="45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1292" y="4973319"/>
            <a:ext cx="2125345" cy="0"/>
          </a:xfrm>
          <a:custGeom>
            <a:avLst/>
            <a:gdLst/>
            <a:ahLst/>
            <a:cxnLst/>
            <a:rect l="l" t="t" r="r" b="b"/>
            <a:pathLst>
              <a:path w="2125345" h="0">
                <a:moveTo>
                  <a:pt x="0" y="0"/>
                </a:moveTo>
                <a:lnTo>
                  <a:pt x="212476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44067" y="4938331"/>
            <a:ext cx="108585" cy="60325"/>
          </a:xfrm>
          <a:custGeom>
            <a:avLst/>
            <a:gdLst/>
            <a:ahLst/>
            <a:cxnLst/>
            <a:rect l="l" t="t" r="r" b="b"/>
            <a:pathLst>
              <a:path w="108585" h="60325">
                <a:moveTo>
                  <a:pt x="0" y="0"/>
                </a:moveTo>
                <a:lnTo>
                  <a:pt x="12280" y="30607"/>
                </a:lnTo>
                <a:lnTo>
                  <a:pt x="0" y="59944"/>
                </a:lnTo>
                <a:lnTo>
                  <a:pt x="108089" y="30607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1803" y="3588600"/>
            <a:ext cx="0" cy="1828800"/>
          </a:xfrm>
          <a:custGeom>
            <a:avLst/>
            <a:gdLst/>
            <a:ahLst/>
            <a:cxnLst/>
            <a:rect l="l" t="t" r="r" b="b"/>
            <a:pathLst>
              <a:path w="0" h="1828800">
                <a:moveTo>
                  <a:pt x="0" y="1828203"/>
                </a:moveTo>
                <a:lnTo>
                  <a:pt x="0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0091" y="3538448"/>
            <a:ext cx="60325" cy="108585"/>
          </a:xfrm>
          <a:custGeom>
            <a:avLst/>
            <a:gdLst/>
            <a:ahLst/>
            <a:cxnLst/>
            <a:rect l="l" t="t" r="r" b="b"/>
            <a:pathLst>
              <a:path w="60325" h="108585">
                <a:moveTo>
                  <a:pt x="30606" y="0"/>
                </a:moveTo>
                <a:lnTo>
                  <a:pt x="0" y="108089"/>
                </a:lnTo>
                <a:lnTo>
                  <a:pt x="30606" y="95796"/>
                </a:lnTo>
                <a:lnTo>
                  <a:pt x="56618" y="95796"/>
                </a:lnTo>
                <a:lnTo>
                  <a:pt x="30606" y="0"/>
                </a:lnTo>
                <a:close/>
              </a:path>
              <a:path w="60325" h="108585">
                <a:moveTo>
                  <a:pt x="56618" y="95796"/>
                </a:moveTo>
                <a:lnTo>
                  <a:pt x="30606" y="95796"/>
                </a:lnTo>
                <a:lnTo>
                  <a:pt x="59956" y="108089"/>
                </a:lnTo>
                <a:lnTo>
                  <a:pt x="56618" y="957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78640" y="4208602"/>
            <a:ext cx="1847850" cy="758190"/>
          </a:xfrm>
          <a:custGeom>
            <a:avLst/>
            <a:gdLst/>
            <a:ahLst/>
            <a:cxnLst/>
            <a:rect l="l" t="t" r="r" b="b"/>
            <a:pathLst>
              <a:path w="1847850" h="758189">
                <a:moveTo>
                  <a:pt x="0" y="757656"/>
                </a:moveTo>
                <a:lnTo>
                  <a:pt x="162001" y="757656"/>
                </a:lnTo>
                <a:lnTo>
                  <a:pt x="189819" y="626987"/>
                </a:lnTo>
                <a:lnTo>
                  <a:pt x="209953" y="537641"/>
                </a:lnTo>
                <a:lnTo>
                  <a:pt x="232177" y="448410"/>
                </a:lnTo>
                <a:lnTo>
                  <a:pt x="266268" y="318084"/>
                </a:lnTo>
                <a:lnTo>
                  <a:pt x="279606" y="268904"/>
                </a:lnTo>
                <a:lnTo>
                  <a:pt x="294484" y="219338"/>
                </a:lnTo>
                <a:lnTo>
                  <a:pt x="311403" y="171034"/>
                </a:lnTo>
                <a:lnTo>
                  <a:pt x="330862" y="125640"/>
                </a:lnTo>
                <a:lnTo>
                  <a:pt x="353359" y="84804"/>
                </a:lnTo>
                <a:lnTo>
                  <a:pt x="379396" y="50174"/>
                </a:lnTo>
                <a:lnTo>
                  <a:pt x="409470" y="23398"/>
                </a:lnTo>
                <a:lnTo>
                  <a:pt x="444081" y="6124"/>
                </a:lnTo>
                <a:lnTo>
                  <a:pt x="483730" y="0"/>
                </a:lnTo>
                <a:lnTo>
                  <a:pt x="523264" y="6154"/>
                </a:lnTo>
                <a:lnTo>
                  <a:pt x="557597" y="23503"/>
                </a:lnTo>
                <a:lnTo>
                  <a:pt x="587311" y="50377"/>
                </a:lnTo>
                <a:lnTo>
                  <a:pt x="612987" y="85105"/>
                </a:lnTo>
                <a:lnTo>
                  <a:pt x="635209" y="126016"/>
                </a:lnTo>
                <a:lnTo>
                  <a:pt x="654558" y="171440"/>
                </a:lnTo>
                <a:lnTo>
                  <a:pt x="671617" y="219706"/>
                </a:lnTo>
                <a:lnTo>
                  <a:pt x="686967" y="269144"/>
                </a:lnTo>
                <a:lnTo>
                  <a:pt x="701192" y="318084"/>
                </a:lnTo>
                <a:lnTo>
                  <a:pt x="743614" y="477576"/>
                </a:lnTo>
                <a:lnTo>
                  <a:pt x="776552" y="618590"/>
                </a:lnTo>
                <a:lnTo>
                  <a:pt x="797877" y="719243"/>
                </a:lnTo>
                <a:lnTo>
                  <a:pt x="805459" y="757656"/>
                </a:lnTo>
                <a:lnTo>
                  <a:pt x="1133690" y="757656"/>
                </a:lnTo>
                <a:lnTo>
                  <a:pt x="1161509" y="626987"/>
                </a:lnTo>
                <a:lnTo>
                  <a:pt x="1181644" y="537641"/>
                </a:lnTo>
                <a:lnTo>
                  <a:pt x="1203872" y="448410"/>
                </a:lnTo>
                <a:lnTo>
                  <a:pt x="1237970" y="318084"/>
                </a:lnTo>
                <a:lnTo>
                  <a:pt x="1251308" y="268904"/>
                </a:lnTo>
                <a:lnTo>
                  <a:pt x="1266187" y="219338"/>
                </a:lnTo>
                <a:lnTo>
                  <a:pt x="1283105" y="171034"/>
                </a:lnTo>
                <a:lnTo>
                  <a:pt x="1302564" y="125640"/>
                </a:lnTo>
                <a:lnTo>
                  <a:pt x="1325062" y="84804"/>
                </a:lnTo>
                <a:lnTo>
                  <a:pt x="1351098" y="50174"/>
                </a:lnTo>
                <a:lnTo>
                  <a:pt x="1381172" y="23398"/>
                </a:lnTo>
                <a:lnTo>
                  <a:pt x="1415784" y="6124"/>
                </a:lnTo>
                <a:lnTo>
                  <a:pt x="1455432" y="0"/>
                </a:lnTo>
                <a:lnTo>
                  <a:pt x="1494963" y="6154"/>
                </a:lnTo>
                <a:lnTo>
                  <a:pt x="1529294" y="23503"/>
                </a:lnTo>
                <a:lnTo>
                  <a:pt x="1559006" y="50377"/>
                </a:lnTo>
                <a:lnTo>
                  <a:pt x="1584682" y="85105"/>
                </a:lnTo>
                <a:lnTo>
                  <a:pt x="1606903" y="126016"/>
                </a:lnTo>
                <a:lnTo>
                  <a:pt x="1626250" y="171440"/>
                </a:lnTo>
                <a:lnTo>
                  <a:pt x="1643306" y="219706"/>
                </a:lnTo>
                <a:lnTo>
                  <a:pt x="1658651" y="269144"/>
                </a:lnTo>
                <a:lnTo>
                  <a:pt x="1672869" y="318084"/>
                </a:lnTo>
                <a:lnTo>
                  <a:pt x="1715303" y="477576"/>
                </a:lnTo>
                <a:lnTo>
                  <a:pt x="1748245" y="618590"/>
                </a:lnTo>
                <a:lnTo>
                  <a:pt x="1769568" y="719243"/>
                </a:lnTo>
                <a:lnTo>
                  <a:pt x="1777149" y="757656"/>
                </a:lnTo>
                <a:lnTo>
                  <a:pt x="1847850" y="757656"/>
                </a:lnTo>
              </a:path>
            </a:pathLst>
          </a:custGeom>
          <a:ln w="21590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26672" y="5597905"/>
            <a:ext cx="11633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F73: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Corriente continua.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17006" y="7454036"/>
            <a:ext cx="197441" cy="198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83134" y="7461021"/>
            <a:ext cx="387985" cy="368300"/>
          </a:xfrm>
          <a:custGeom>
            <a:avLst/>
            <a:gdLst/>
            <a:ahLst/>
            <a:cxnLst/>
            <a:rect l="l" t="t" r="r" b="b"/>
            <a:pathLst>
              <a:path w="387985" h="368300">
                <a:moveTo>
                  <a:pt x="0" y="85775"/>
                </a:moveTo>
                <a:lnTo>
                  <a:pt x="255765" y="0"/>
                </a:lnTo>
                <a:lnTo>
                  <a:pt x="294750" y="14869"/>
                </a:lnTo>
                <a:lnTo>
                  <a:pt x="326293" y="36301"/>
                </a:lnTo>
                <a:lnTo>
                  <a:pt x="351489" y="64959"/>
                </a:lnTo>
                <a:lnTo>
                  <a:pt x="371436" y="101511"/>
                </a:lnTo>
                <a:lnTo>
                  <a:pt x="385021" y="143911"/>
                </a:lnTo>
                <a:lnTo>
                  <a:pt x="387980" y="184535"/>
                </a:lnTo>
                <a:lnTo>
                  <a:pt x="380311" y="224567"/>
                </a:lnTo>
                <a:lnTo>
                  <a:pt x="362013" y="265188"/>
                </a:lnTo>
                <a:lnTo>
                  <a:pt x="105460" y="36827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15558" y="7529564"/>
            <a:ext cx="320675" cy="440055"/>
          </a:xfrm>
          <a:custGeom>
            <a:avLst/>
            <a:gdLst/>
            <a:ahLst/>
            <a:cxnLst/>
            <a:rect l="l" t="t" r="r" b="b"/>
            <a:pathLst>
              <a:path w="320675" h="440054">
                <a:moveTo>
                  <a:pt x="0" y="127405"/>
                </a:moveTo>
                <a:lnTo>
                  <a:pt x="14901" y="83300"/>
                </a:lnTo>
                <a:lnTo>
                  <a:pt x="37772" y="46645"/>
                </a:lnTo>
                <a:lnTo>
                  <a:pt x="67726" y="19288"/>
                </a:lnTo>
                <a:lnTo>
                  <a:pt x="103873" y="3072"/>
                </a:lnTo>
                <a:lnTo>
                  <a:pt x="140371" y="0"/>
                </a:lnTo>
                <a:lnTo>
                  <a:pt x="176800" y="8270"/>
                </a:lnTo>
                <a:lnTo>
                  <a:pt x="211838" y="26795"/>
                </a:lnTo>
                <a:lnTo>
                  <a:pt x="244162" y="54488"/>
                </a:lnTo>
                <a:lnTo>
                  <a:pt x="272451" y="90261"/>
                </a:lnTo>
                <a:lnTo>
                  <a:pt x="295382" y="133026"/>
                </a:lnTo>
                <a:lnTo>
                  <a:pt x="311632" y="181697"/>
                </a:lnTo>
                <a:lnTo>
                  <a:pt x="320139" y="231870"/>
                </a:lnTo>
                <a:lnTo>
                  <a:pt x="319835" y="280143"/>
                </a:lnTo>
                <a:lnTo>
                  <a:pt x="311450" y="324905"/>
                </a:lnTo>
                <a:lnTo>
                  <a:pt x="295714" y="364547"/>
                </a:lnTo>
                <a:lnTo>
                  <a:pt x="273356" y="397456"/>
                </a:lnTo>
                <a:lnTo>
                  <a:pt x="211696" y="436637"/>
                </a:lnTo>
                <a:lnTo>
                  <a:pt x="184178" y="440023"/>
                </a:lnTo>
                <a:lnTo>
                  <a:pt x="155624" y="436546"/>
                </a:lnTo>
                <a:lnTo>
                  <a:pt x="127362" y="427020"/>
                </a:lnTo>
                <a:lnTo>
                  <a:pt x="100723" y="41225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83684" y="7864805"/>
            <a:ext cx="121167" cy="170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79516" y="7917421"/>
            <a:ext cx="295275" cy="107950"/>
          </a:xfrm>
          <a:custGeom>
            <a:avLst/>
            <a:gdLst/>
            <a:ahLst/>
            <a:cxnLst/>
            <a:rect l="l" t="t" r="r" b="b"/>
            <a:pathLst>
              <a:path w="295275" h="107950">
                <a:moveTo>
                  <a:pt x="295109" y="0"/>
                </a:moveTo>
                <a:lnTo>
                  <a:pt x="0" y="10782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25998" y="7763979"/>
            <a:ext cx="307340" cy="107950"/>
          </a:xfrm>
          <a:custGeom>
            <a:avLst/>
            <a:gdLst/>
            <a:ahLst/>
            <a:cxnLst/>
            <a:rect l="l" t="t" r="r" b="b"/>
            <a:pathLst>
              <a:path w="307340" h="107950">
                <a:moveTo>
                  <a:pt x="306920" y="0"/>
                </a:moveTo>
                <a:lnTo>
                  <a:pt x="0" y="10781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78677" y="7720697"/>
            <a:ext cx="200660" cy="294005"/>
          </a:xfrm>
          <a:custGeom>
            <a:avLst/>
            <a:gdLst/>
            <a:ahLst/>
            <a:cxnLst/>
            <a:rect l="l" t="t" r="r" b="b"/>
            <a:pathLst>
              <a:path w="200659" h="294004">
                <a:moveTo>
                  <a:pt x="0" y="95211"/>
                </a:moveTo>
                <a:lnTo>
                  <a:pt x="6941" y="61195"/>
                </a:lnTo>
                <a:lnTo>
                  <a:pt x="20158" y="32561"/>
                </a:lnTo>
                <a:lnTo>
                  <a:pt x="38836" y="11449"/>
                </a:lnTo>
                <a:lnTo>
                  <a:pt x="62166" y="0"/>
                </a:lnTo>
                <a:lnTo>
                  <a:pt x="101970" y="2252"/>
                </a:lnTo>
                <a:lnTo>
                  <a:pt x="140371" y="26265"/>
                </a:lnTo>
                <a:lnTo>
                  <a:pt x="172721" y="67835"/>
                </a:lnTo>
                <a:lnTo>
                  <a:pt x="194373" y="122758"/>
                </a:lnTo>
                <a:lnTo>
                  <a:pt x="200305" y="181306"/>
                </a:lnTo>
                <a:lnTo>
                  <a:pt x="191036" y="232835"/>
                </a:lnTo>
                <a:lnTo>
                  <a:pt x="168484" y="271819"/>
                </a:lnTo>
                <a:lnTo>
                  <a:pt x="134569" y="292735"/>
                </a:lnTo>
                <a:lnTo>
                  <a:pt x="111967" y="293916"/>
                </a:lnTo>
                <a:lnTo>
                  <a:pt x="89515" y="287421"/>
                </a:lnTo>
                <a:lnTo>
                  <a:pt x="67950" y="274138"/>
                </a:lnTo>
                <a:lnTo>
                  <a:pt x="48006" y="254952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32919" y="7878864"/>
            <a:ext cx="330835" cy="128270"/>
          </a:xfrm>
          <a:custGeom>
            <a:avLst/>
            <a:gdLst/>
            <a:ahLst/>
            <a:cxnLst/>
            <a:rect l="l" t="t" r="r" b="b"/>
            <a:pathLst>
              <a:path w="330835" h="128270">
                <a:moveTo>
                  <a:pt x="330530" y="0"/>
                </a:moveTo>
                <a:lnTo>
                  <a:pt x="0" y="12827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31408" y="7590078"/>
            <a:ext cx="357505" cy="131445"/>
          </a:xfrm>
          <a:custGeom>
            <a:avLst/>
            <a:gdLst/>
            <a:ahLst/>
            <a:cxnLst/>
            <a:rect l="l" t="t" r="r" b="b"/>
            <a:pathLst>
              <a:path w="357505" h="131445">
                <a:moveTo>
                  <a:pt x="357289" y="0"/>
                </a:moveTo>
                <a:lnTo>
                  <a:pt x="0" y="13141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673787" y="7582117"/>
            <a:ext cx="219075" cy="337185"/>
          </a:xfrm>
          <a:custGeom>
            <a:avLst/>
            <a:gdLst/>
            <a:ahLst/>
            <a:cxnLst/>
            <a:rect l="l" t="t" r="r" b="b"/>
            <a:pathLst>
              <a:path w="219075" h="337184">
                <a:moveTo>
                  <a:pt x="0" y="46518"/>
                </a:moveTo>
                <a:lnTo>
                  <a:pt x="24893" y="16816"/>
                </a:lnTo>
                <a:lnTo>
                  <a:pt x="94869" y="0"/>
                </a:lnTo>
                <a:lnTo>
                  <a:pt x="131644" y="16149"/>
                </a:lnTo>
                <a:lnTo>
                  <a:pt x="165056" y="46272"/>
                </a:lnTo>
                <a:lnTo>
                  <a:pt x="192385" y="88104"/>
                </a:lnTo>
                <a:lnTo>
                  <a:pt x="210908" y="139381"/>
                </a:lnTo>
                <a:lnTo>
                  <a:pt x="218665" y="193210"/>
                </a:lnTo>
                <a:lnTo>
                  <a:pt x="214409" y="242967"/>
                </a:lnTo>
                <a:lnTo>
                  <a:pt x="199350" y="285323"/>
                </a:lnTo>
                <a:lnTo>
                  <a:pt x="174700" y="316952"/>
                </a:lnTo>
                <a:lnTo>
                  <a:pt x="132812" y="336313"/>
                </a:lnTo>
                <a:lnTo>
                  <a:pt x="123958" y="336988"/>
                </a:lnTo>
                <a:lnTo>
                  <a:pt x="115104" y="336628"/>
                </a:lnTo>
                <a:lnTo>
                  <a:pt x="106248" y="335304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887172" y="7893925"/>
            <a:ext cx="117830" cy="106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737528" y="7517676"/>
            <a:ext cx="254635" cy="446405"/>
          </a:xfrm>
          <a:custGeom>
            <a:avLst/>
            <a:gdLst/>
            <a:ahLst/>
            <a:cxnLst/>
            <a:rect l="l" t="t" r="r" b="b"/>
            <a:pathLst>
              <a:path w="254635" h="446404">
                <a:moveTo>
                  <a:pt x="0" y="11811"/>
                </a:moveTo>
                <a:lnTo>
                  <a:pt x="78701" y="0"/>
                </a:lnTo>
                <a:lnTo>
                  <a:pt x="120833" y="12864"/>
                </a:lnTo>
                <a:lnTo>
                  <a:pt x="160774" y="39062"/>
                </a:lnTo>
                <a:lnTo>
                  <a:pt x="196333" y="77007"/>
                </a:lnTo>
                <a:lnTo>
                  <a:pt x="225319" y="125111"/>
                </a:lnTo>
                <a:lnTo>
                  <a:pt x="245541" y="181787"/>
                </a:lnTo>
                <a:lnTo>
                  <a:pt x="254286" y="235803"/>
                </a:lnTo>
                <a:lnTo>
                  <a:pt x="252795" y="287779"/>
                </a:lnTo>
                <a:lnTo>
                  <a:pt x="241974" y="335489"/>
                </a:lnTo>
                <a:lnTo>
                  <a:pt x="222731" y="376703"/>
                </a:lnTo>
                <a:lnTo>
                  <a:pt x="195973" y="409194"/>
                </a:lnTo>
                <a:lnTo>
                  <a:pt x="102323" y="44618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267169" y="7670342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396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590374" y="7987461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377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210390" y="7912836"/>
            <a:ext cx="73723" cy="925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991719" y="7947329"/>
            <a:ext cx="258445" cy="103505"/>
          </a:xfrm>
          <a:custGeom>
            <a:avLst/>
            <a:gdLst/>
            <a:ahLst/>
            <a:cxnLst/>
            <a:rect l="l" t="t" r="r" b="b"/>
            <a:pathLst>
              <a:path w="258444" h="103504">
                <a:moveTo>
                  <a:pt x="0" y="103085"/>
                </a:moveTo>
                <a:lnTo>
                  <a:pt x="258140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94298" y="8085810"/>
            <a:ext cx="308610" cy="122555"/>
          </a:xfrm>
          <a:custGeom>
            <a:avLst/>
            <a:gdLst/>
            <a:ahLst/>
            <a:cxnLst/>
            <a:rect l="l" t="t" r="r" b="b"/>
            <a:pathLst>
              <a:path w="308610" h="122554">
                <a:moveTo>
                  <a:pt x="0" y="121996"/>
                </a:moveTo>
                <a:lnTo>
                  <a:pt x="308508" y="0"/>
                </a:lnTo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91948" y="8191283"/>
            <a:ext cx="27305" cy="17780"/>
          </a:xfrm>
          <a:custGeom>
            <a:avLst/>
            <a:gdLst/>
            <a:ahLst/>
            <a:cxnLst/>
            <a:rect l="l" t="t" r="r" b="b"/>
            <a:pathLst>
              <a:path w="27305" h="17779">
                <a:moveTo>
                  <a:pt x="22034" y="0"/>
                </a:moveTo>
                <a:lnTo>
                  <a:pt x="0" y="17284"/>
                </a:lnTo>
                <a:lnTo>
                  <a:pt x="26758" y="16522"/>
                </a:lnTo>
                <a:lnTo>
                  <a:pt x="2203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591948" y="8191283"/>
            <a:ext cx="27305" cy="17780"/>
          </a:xfrm>
          <a:custGeom>
            <a:avLst/>
            <a:gdLst/>
            <a:ahLst/>
            <a:cxnLst/>
            <a:rect l="l" t="t" r="r" b="b"/>
            <a:pathLst>
              <a:path w="27305" h="17779">
                <a:moveTo>
                  <a:pt x="0" y="17284"/>
                </a:moveTo>
                <a:lnTo>
                  <a:pt x="22034" y="0"/>
                </a:lnTo>
                <a:lnTo>
                  <a:pt x="26758" y="16522"/>
                </a:lnTo>
                <a:lnTo>
                  <a:pt x="0" y="17284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40423" y="7941043"/>
            <a:ext cx="27940" cy="17780"/>
          </a:xfrm>
          <a:custGeom>
            <a:avLst/>
            <a:gdLst/>
            <a:ahLst/>
            <a:cxnLst/>
            <a:rect l="l" t="t" r="r" b="b"/>
            <a:pathLst>
              <a:path w="27939" h="17779">
                <a:moveTo>
                  <a:pt x="27546" y="0"/>
                </a:moveTo>
                <a:lnTo>
                  <a:pt x="0" y="2362"/>
                </a:lnTo>
                <a:lnTo>
                  <a:pt x="7861" y="17297"/>
                </a:lnTo>
                <a:lnTo>
                  <a:pt x="275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40423" y="7941043"/>
            <a:ext cx="27940" cy="17780"/>
          </a:xfrm>
          <a:custGeom>
            <a:avLst/>
            <a:gdLst/>
            <a:ahLst/>
            <a:cxnLst/>
            <a:rect l="l" t="t" r="r" b="b"/>
            <a:pathLst>
              <a:path w="27939" h="17779">
                <a:moveTo>
                  <a:pt x="27546" y="0"/>
                </a:moveTo>
                <a:lnTo>
                  <a:pt x="0" y="2362"/>
                </a:lnTo>
                <a:lnTo>
                  <a:pt x="7861" y="17297"/>
                </a:lnTo>
                <a:lnTo>
                  <a:pt x="27546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197105" y="6922731"/>
            <a:ext cx="93306" cy="932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104522" y="683016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2694"/>
                </a:moveTo>
                <a:lnTo>
                  <a:pt x="6190" y="126891"/>
                </a:lnTo>
                <a:lnTo>
                  <a:pt x="23648" y="85667"/>
                </a:lnTo>
                <a:lnTo>
                  <a:pt x="50701" y="50695"/>
                </a:lnTo>
                <a:lnTo>
                  <a:pt x="85677" y="23645"/>
                </a:lnTo>
                <a:lnTo>
                  <a:pt x="126902" y="6189"/>
                </a:lnTo>
                <a:lnTo>
                  <a:pt x="172707" y="0"/>
                </a:lnTo>
                <a:lnTo>
                  <a:pt x="218747" y="6189"/>
                </a:lnTo>
                <a:lnTo>
                  <a:pt x="260134" y="23645"/>
                </a:lnTo>
                <a:lnTo>
                  <a:pt x="295208" y="50695"/>
                </a:lnTo>
                <a:lnTo>
                  <a:pt x="322313" y="85667"/>
                </a:lnTo>
                <a:lnTo>
                  <a:pt x="339791" y="126891"/>
                </a:lnTo>
                <a:lnTo>
                  <a:pt x="345986" y="172694"/>
                </a:lnTo>
                <a:lnTo>
                  <a:pt x="339791" y="218733"/>
                </a:lnTo>
                <a:lnTo>
                  <a:pt x="322313" y="260114"/>
                </a:lnTo>
                <a:lnTo>
                  <a:pt x="295208" y="295182"/>
                </a:lnTo>
                <a:lnTo>
                  <a:pt x="260134" y="322281"/>
                </a:lnTo>
                <a:lnTo>
                  <a:pt x="218747" y="339755"/>
                </a:lnTo>
                <a:lnTo>
                  <a:pt x="172707" y="345948"/>
                </a:lnTo>
                <a:lnTo>
                  <a:pt x="126902" y="339755"/>
                </a:lnTo>
                <a:lnTo>
                  <a:pt x="85677" y="322281"/>
                </a:lnTo>
                <a:lnTo>
                  <a:pt x="50701" y="295182"/>
                </a:lnTo>
                <a:lnTo>
                  <a:pt x="23648" y="260114"/>
                </a:lnTo>
                <a:lnTo>
                  <a:pt x="6190" y="218733"/>
                </a:lnTo>
                <a:lnTo>
                  <a:pt x="0" y="17269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146712" y="6872337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0517"/>
                </a:moveTo>
                <a:lnTo>
                  <a:pt x="10347" y="79986"/>
                </a:lnTo>
                <a:lnTo>
                  <a:pt x="38469" y="38469"/>
                </a:lnTo>
                <a:lnTo>
                  <a:pt x="79986" y="10347"/>
                </a:lnTo>
                <a:lnTo>
                  <a:pt x="130517" y="0"/>
                </a:lnTo>
                <a:lnTo>
                  <a:pt x="181377" y="10347"/>
                </a:lnTo>
                <a:lnTo>
                  <a:pt x="223059" y="38469"/>
                </a:lnTo>
                <a:lnTo>
                  <a:pt x="251240" y="79986"/>
                </a:lnTo>
                <a:lnTo>
                  <a:pt x="261594" y="130517"/>
                </a:lnTo>
                <a:lnTo>
                  <a:pt x="251240" y="181370"/>
                </a:lnTo>
                <a:lnTo>
                  <a:pt x="223059" y="223048"/>
                </a:lnTo>
                <a:lnTo>
                  <a:pt x="181377" y="251227"/>
                </a:lnTo>
                <a:lnTo>
                  <a:pt x="130517" y="261581"/>
                </a:lnTo>
                <a:lnTo>
                  <a:pt x="79986" y="251227"/>
                </a:lnTo>
                <a:lnTo>
                  <a:pt x="38469" y="223048"/>
                </a:lnTo>
                <a:lnTo>
                  <a:pt x="10347" y="181370"/>
                </a:lnTo>
                <a:lnTo>
                  <a:pt x="0" y="130517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28055" y="6935113"/>
            <a:ext cx="145605" cy="1568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749670" y="6923582"/>
            <a:ext cx="83349" cy="1388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590056" y="6923582"/>
            <a:ext cx="88252" cy="1388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31635" y="683016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2694"/>
                </a:moveTo>
                <a:lnTo>
                  <a:pt x="6190" y="126891"/>
                </a:lnTo>
                <a:lnTo>
                  <a:pt x="23645" y="85667"/>
                </a:lnTo>
                <a:lnTo>
                  <a:pt x="50696" y="50695"/>
                </a:lnTo>
                <a:lnTo>
                  <a:pt x="85671" y="23645"/>
                </a:lnTo>
                <a:lnTo>
                  <a:pt x="126898" y="6189"/>
                </a:lnTo>
                <a:lnTo>
                  <a:pt x="172707" y="0"/>
                </a:lnTo>
                <a:lnTo>
                  <a:pt x="218752" y="6189"/>
                </a:lnTo>
                <a:lnTo>
                  <a:pt x="260139" y="23645"/>
                </a:lnTo>
                <a:lnTo>
                  <a:pt x="295213" y="50695"/>
                </a:lnTo>
                <a:lnTo>
                  <a:pt x="322316" y="85667"/>
                </a:lnTo>
                <a:lnTo>
                  <a:pt x="339792" y="126891"/>
                </a:lnTo>
                <a:lnTo>
                  <a:pt x="345986" y="172694"/>
                </a:lnTo>
                <a:lnTo>
                  <a:pt x="339792" y="218733"/>
                </a:lnTo>
                <a:lnTo>
                  <a:pt x="322316" y="260114"/>
                </a:lnTo>
                <a:lnTo>
                  <a:pt x="295213" y="295182"/>
                </a:lnTo>
                <a:lnTo>
                  <a:pt x="260139" y="322281"/>
                </a:lnTo>
                <a:lnTo>
                  <a:pt x="218752" y="339755"/>
                </a:lnTo>
                <a:lnTo>
                  <a:pt x="172707" y="345947"/>
                </a:lnTo>
                <a:lnTo>
                  <a:pt x="126898" y="339755"/>
                </a:lnTo>
                <a:lnTo>
                  <a:pt x="85671" y="322281"/>
                </a:lnTo>
                <a:lnTo>
                  <a:pt x="50696" y="295182"/>
                </a:lnTo>
                <a:lnTo>
                  <a:pt x="23645" y="260114"/>
                </a:lnTo>
                <a:lnTo>
                  <a:pt x="6190" y="218733"/>
                </a:lnTo>
                <a:lnTo>
                  <a:pt x="0" y="17269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115015" y="6914373"/>
            <a:ext cx="166576" cy="1741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964134" y="6762660"/>
            <a:ext cx="481330" cy="481330"/>
          </a:xfrm>
          <a:custGeom>
            <a:avLst/>
            <a:gdLst/>
            <a:ahLst/>
            <a:cxnLst/>
            <a:rect l="l" t="t" r="r" b="b"/>
            <a:pathLst>
              <a:path w="481330" h="481329">
                <a:moveTo>
                  <a:pt x="0" y="240195"/>
                </a:moveTo>
                <a:lnTo>
                  <a:pt x="4899" y="191919"/>
                </a:lnTo>
                <a:lnTo>
                  <a:pt x="18942" y="146895"/>
                </a:lnTo>
                <a:lnTo>
                  <a:pt x="41147" y="106102"/>
                </a:lnTo>
                <a:lnTo>
                  <a:pt x="70531" y="70524"/>
                </a:lnTo>
                <a:lnTo>
                  <a:pt x="106111" y="41143"/>
                </a:lnTo>
                <a:lnTo>
                  <a:pt x="146905" y="18940"/>
                </a:lnTo>
                <a:lnTo>
                  <a:pt x="191932" y="4898"/>
                </a:lnTo>
                <a:lnTo>
                  <a:pt x="240207" y="0"/>
                </a:lnTo>
                <a:lnTo>
                  <a:pt x="288673" y="4898"/>
                </a:lnTo>
                <a:lnTo>
                  <a:pt x="333844" y="18940"/>
                </a:lnTo>
                <a:lnTo>
                  <a:pt x="374744" y="41143"/>
                </a:lnTo>
                <a:lnTo>
                  <a:pt x="410397" y="70524"/>
                </a:lnTo>
                <a:lnTo>
                  <a:pt x="439826" y="106102"/>
                </a:lnTo>
                <a:lnTo>
                  <a:pt x="462056" y="146895"/>
                </a:lnTo>
                <a:lnTo>
                  <a:pt x="476110" y="191919"/>
                </a:lnTo>
                <a:lnTo>
                  <a:pt x="481012" y="240195"/>
                </a:lnTo>
                <a:lnTo>
                  <a:pt x="476110" y="288654"/>
                </a:lnTo>
                <a:lnTo>
                  <a:pt x="462056" y="333818"/>
                </a:lnTo>
                <a:lnTo>
                  <a:pt x="439826" y="374709"/>
                </a:lnTo>
                <a:lnTo>
                  <a:pt x="410397" y="410354"/>
                </a:lnTo>
                <a:lnTo>
                  <a:pt x="374744" y="439776"/>
                </a:lnTo>
                <a:lnTo>
                  <a:pt x="333844" y="461999"/>
                </a:lnTo>
                <a:lnTo>
                  <a:pt x="288673" y="476049"/>
                </a:lnTo>
                <a:lnTo>
                  <a:pt x="240207" y="480949"/>
                </a:lnTo>
                <a:lnTo>
                  <a:pt x="191932" y="476049"/>
                </a:lnTo>
                <a:lnTo>
                  <a:pt x="146905" y="461999"/>
                </a:lnTo>
                <a:lnTo>
                  <a:pt x="106111" y="439776"/>
                </a:lnTo>
                <a:lnTo>
                  <a:pt x="70531" y="410354"/>
                </a:lnTo>
                <a:lnTo>
                  <a:pt x="41147" y="374709"/>
                </a:lnTo>
                <a:lnTo>
                  <a:pt x="18942" y="333818"/>
                </a:lnTo>
                <a:lnTo>
                  <a:pt x="4899" y="288654"/>
                </a:lnTo>
                <a:lnTo>
                  <a:pt x="0" y="240195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97105" y="6202184"/>
            <a:ext cx="93306" cy="932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104522" y="610960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3253"/>
                </a:moveTo>
                <a:lnTo>
                  <a:pt x="6193" y="127214"/>
                </a:lnTo>
                <a:lnTo>
                  <a:pt x="23669" y="85833"/>
                </a:lnTo>
                <a:lnTo>
                  <a:pt x="50771" y="50765"/>
                </a:lnTo>
                <a:lnTo>
                  <a:pt x="85842" y="23666"/>
                </a:lnTo>
                <a:lnTo>
                  <a:pt x="127226" y="6192"/>
                </a:lnTo>
                <a:lnTo>
                  <a:pt x="173266" y="0"/>
                </a:lnTo>
                <a:lnTo>
                  <a:pt x="219075" y="6192"/>
                </a:lnTo>
                <a:lnTo>
                  <a:pt x="260305" y="23666"/>
                </a:lnTo>
                <a:lnTo>
                  <a:pt x="295282" y="50765"/>
                </a:lnTo>
                <a:lnTo>
                  <a:pt x="322336" y="85833"/>
                </a:lnTo>
                <a:lnTo>
                  <a:pt x="339795" y="127214"/>
                </a:lnTo>
                <a:lnTo>
                  <a:pt x="345986" y="173253"/>
                </a:lnTo>
                <a:lnTo>
                  <a:pt x="339795" y="219056"/>
                </a:lnTo>
                <a:lnTo>
                  <a:pt x="322336" y="260280"/>
                </a:lnTo>
                <a:lnTo>
                  <a:pt x="295282" y="295252"/>
                </a:lnTo>
                <a:lnTo>
                  <a:pt x="260305" y="322302"/>
                </a:lnTo>
                <a:lnTo>
                  <a:pt x="219075" y="339758"/>
                </a:lnTo>
                <a:lnTo>
                  <a:pt x="173266" y="345947"/>
                </a:lnTo>
                <a:lnTo>
                  <a:pt x="127226" y="339758"/>
                </a:lnTo>
                <a:lnTo>
                  <a:pt x="85842" y="322302"/>
                </a:lnTo>
                <a:lnTo>
                  <a:pt x="50771" y="295252"/>
                </a:lnTo>
                <a:lnTo>
                  <a:pt x="23669" y="260280"/>
                </a:lnTo>
                <a:lnTo>
                  <a:pt x="6193" y="219056"/>
                </a:lnTo>
                <a:lnTo>
                  <a:pt x="0" y="17325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46712" y="6151790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1064"/>
                </a:moveTo>
                <a:lnTo>
                  <a:pt x="10356" y="80206"/>
                </a:lnTo>
                <a:lnTo>
                  <a:pt x="38539" y="38528"/>
                </a:lnTo>
                <a:lnTo>
                  <a:pt x="80222" y="10352"/>
                </a:lnTo>
                <a:lnTo>
                  <a:pt x="131076" y="0"/>
                </a:lnTo>
                <a:lnTo>
                  <a:pt x="181613" y="10352"/>
                </a:lnTo>
                <a:lnTo>
                  <a:pt x="223129" y="38528"/>
                </a:lnTo>
                <a:lnTo>
                  <a:pt x="251248" y="80206"/>
                </a:lnTo>
                <a:lnTo>
                  <a:pt x="261594" y="131064"/>
                </a:lnTo>
                <a:lnTo>
                  <a:pt x="251248" y="181593"/>
                </a:lnTo>
                <a:lnTo>
                  <a:pt x="223129" y="223105"/>
                </a:lnTo>
                <a:lnTo>
                  <a:pt x="181613" y="251223"/>
                </a:lnTo>
                <a:lnTo>
                  <a:pt x="131076" y="261569"/>
                </a:lnTo>
                <a:lnTo>
                  <a:pt x="80222" y="251223"/>
                </a:lnTo>
                <a:lnTo>
                  <a:pt x="38539" y="223105"/>
                </a:lnTo>
                <a:lnTo>
                  <a:pt x="10356" y="181593"/>
                </a:lnTo>
                <a:lnTo>
                  <a:pt x="0" y="131064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218492" y="6215113"/>
            <a:ext cx="196240" cy="1562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600476" y="6203010"/>
            <a:ext cx="78962" cy="138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55175" y="6203010"/>
            <a:ext cx="78962" cy="138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49644" y="6151790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19" h="261620">
                <a:moveTo>
                  <a:pt x="0" y="131063"/>
                </a:moveTo>
                <a:lnTo>
                  <a:pt x="10345" y="80206"/>
                </a:lnTo>
                <a:lnTo>
                  <a:pt x="38465" y="38528"/>
                </a:lnTo>
                <a:lnTo>
                  <a:pt x="79981" y="10352"/>
                </a:lnTo>
                <a:lnTo>
                  <a:pt x="130517" y="0"/>
                </a:lnTo>
                <a:lnTo>
                  <a:pt x="181379" y="10352"/>
                </a:lnTo>
                <a:lnTo>
                  <a:pt x="223065" y="38528"/>
                </a:lnTo>
                <a:lnTo>
                  <a:pt x="251250" y="80206"/>
                </a:lnTo>
                <a:lnTo>
                  <a:pt x="261607" y="131063"/>
                </a:lnTo>
                <a:lnTo>
                  <a:pt x="251250" y="181593"/>
                </a:lnTo>
                <a:lnTo>
                  <a:pt x="223065" y="223105"/>
                </a:lnTo>
                <a:lnTo>
                  <a:pt x="181379" y="251223"/>
                </a:lnTo>
                <a:lnTo>
                  <a:pt x="130517" y="261569"/>
                </a:lnTo>
                <a:lnTo>
                  <a:pt x="79981" y="251223"/>
                </a:lnTo>
                <a:lnTo>
                  <a:pt x="38465" y="223105"/>
                </a:lnTo>
                <a:lnTo>
                  <a:pt x="10345" y="181593"/>
                </a:lnTo>
                <a:lnTo>
                  <a:pt x="0" y="13106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007442" y="6109601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0" y="173253"/>
                </a:moveTo>
                <a:lnTo>
                  <a:pt x="6190" y="127214"/>
                </a:lnTo>
                <a:lnTo>
                  <a:pt x="23646" y="85833"/>
                </a:lnTo>
                <a:lnTo>
                  <a:pt x="50698" y="50765"/>
                </a:lnTo>
                <a:lnTo>
                  <a:pt x="85675" y="23666"/>
                </a:lnTo>
                <a:lnTo>
                  <a:pt x="126905" y="6192"/>
                </a:lnTo>
                <a:lnTo>
                  <a:pt x="172720" y="0"/>
                </a:lnTo>
                <a:lnTo>
                  <a:pt x="218759" y="6192"/>
                </a:lnTo>
                <a:lnTo>
                  <a:pt x="260143" y="23666"/>
                </a:lnTo>
                <a:lnTo>
                  <a:pt x="295214" y="50765"/>
                </a:lnTo>
                <a:lnTo>
                  <a:pt x="322316" y="85833"/>
                </a:lnTo>
                <a:lnTo>
                  <a:pt x="339792" y="127214"/>
                </a:lnTo>
                <a:lnTo>
                  <a:pt x="345986" y="173253"/>
                </a:lnTo>
                <a:lnTo>
                  <a:pt x="339792" y="219056"/>
                </a:lnTo>
                <a:lnTo>
                  <a:pt x="322316" y="260280"/>
                </a:lnTo>
                <a:lnTo>
                  <a:pt x="295214" y="295252"/>
                </a:lnTo>
                <a:lnTo>
                  <a:pt x="260143" y="322302"/>
                </a:lnTo>
                <a:lnTo>
                  <a:pt x="218759" y="339758"/>
                </a:lnTo>
                <a:lnTo>
                  <a:pt x="172720" y="345947"/>
                </a:lnTo>
                <a:lnTo>
                  <a:pt x="126905" y="339758"/>
                </a:lnTo>
                <a:lnTo>
                  <a:pt x="85675" y="322302"/>
                </a:lnTo>
                <a:lnTo>
                  <a:pt x="50698" y="295252"/>
                </a:lnTo>
                <a:lnTo>
                  <a:pt x="23646" y="260280"/>
                </a:lnTo>
                <a:lnTo>
                  <a:pt x="6190" y="219056"/>
                </a:lnTo>
                <a:lnTo>
                  <a:pt x="0" y="173253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100024" y="6202184"/>
            <a:ext cx="176568" cy="16921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3197673" y="7436865"/>
          <a:ext cx="3834765" cy="1334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3780"/>
                <a:gridCol w="651509"/>
                <a:gridCol w="860425"/>
              </a:tblGrid>
              <a:tr h="230504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Medidas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233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á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metro 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22860" indent="-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dirty="0" sz="7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disminución 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sensibilidad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19443">
                <a:tc>
                  <a:txBody>
                    <a:bodyPr/>
                    <a:lstStyle/>
                    <a:p>
                      <a:pPr marL="1778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Centralización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cuidadosa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cables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por núcleo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anular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Sobredimensionamiento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 anular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8968">
                <a:tc rowSpan="4"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Uso de un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manguito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protector de acero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hierro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suave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Grosor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pared de 0,5</a:t>
                      </a:r>
                      <a:r>
                        <a:rPr dirty="0" sz="700" spc="-1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Longitud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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diámetro interior del núcleo</a:t>
                      </a:r>
                      <a:r>
                        <a:rPr dirty="0" sz="700" spc="-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anular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8415" marR="1600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10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700" spc="-70">
                          <a:solidFill>
                            <a:srgbClr val="009D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Rodeo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completo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los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conductores y solapamiento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del núcleo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circular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iguales en ambos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extremos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9D57"/>
                      </a:solidFill>
                      <a:prstDash val="solid"/>
                    </a:lnL>
                    <a:lnT w="1270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2612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R w="9525">
                      <a:solidFill>
                        <a:srgbClr val="009D57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Symbol"/>
                          <a:cs typeface="Symbol"/>
                        </a:rPr>
                        <a:t></a:t>
                      </a:r>
                      <a:r>
                        <a:rPr dirty="0" sz="700" spc="5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3" name="object 63"/>
          <p:cNvSpPr txBox="1"/>
          <p:nvPr/>
        </p:nvSpPr>
        <p:spPr>
          <a:xfrm>
            <a:off x="2863421" y="4895658"/>
            <a:ext cx="50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sz="7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165986" y="1408302"/>
            <a:ext cx="3879215" cy="5761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630555" indent="63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práctica, los niveles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muestran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siguen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 especificaciones de diseño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fabricación.</a:t>
            </a:r>
            <a:endParaRPr sz="800">
              <a:latin typeface="Arial"/>
              <a:cs typeface="Arial"/>
            </a:endParaRPr>
          </a:p>
          <a:p>
            <a:pPr marL="38100" marR="30480" indent="635">
              <a:lnSpc>
                <a:spcPct val="100000"/>
              </a:lnSpc>
              <a:spcBef>
                <a:spcPts val="285"/>
              </a:spcBef>
            </a:pP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 spc="10" b="1">
                <a:solidFill>
                  <a:srgbClr val="231F20"/>
                </a:solidFill>
                <a:latin typeface="Arial"/>
                <a:cs typeface="Arial"/>
              </a:rPr>
              <a:t>DDR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10" b="1">
                <a:solidFill>
                  <a:srgbClr val="231F20"/>
                </a:solidFill>
                <a:latin typeface="Arial"/>
                <a:cs typeface="Arial"/>
              </a:rPr>
              <a:t>“AS-i”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(indicados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símbolo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F72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 impiden los  disparos no deseados 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 contaminada,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efectos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rayos, corrientes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alta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frecuencia, 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transitorios, temperatura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baja (–25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Symbol"/>
                <a:cs typeface="Symbol"/>
              </a:rPr>
              <a:t>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C).</a:t>
            </a:r>
            <a:endParaRPr sz="800">
              <a:latin typeface="Arial"/>
              <a:cs typeface="Arial"/>
            </a:endParaRPr>
          </a:p>
          <a:p>
            <a:pPr marL="38735" indent="-1270">
              <a:lnSpc>
                <a:spcPct val="100000"/>
              </a:lnSpc>
              <a:spcBef>
                <a:spcPts val="715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Inmunidad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continua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3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F73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 marR="53975" indent="635">
              <a:lnSpc>
                <a:spcPct val="100000"/>
              </a:lnSpc>
              <a:spcBef>
                <a:spcPts val="56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alimentación de CC auxiliar para 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control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indicación de equipos eléctricos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mecánicos es común,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determinados dispositivos incluyen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rectificadores (diodos,  triacs,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tiristores).</a:t>
            </a:r>
            <a:endParaRPr sz="800">
              <a:latin typeface="Arial"/>
              <a:cs typeface="Arial"/>
            </a:endParaRPr>
          </a:p>
          <a:p>
            <a:pPr marL="38100" marR="222885" indent="635">
              <a:lnSpc>
                <a:spcPct val="100000"/>
              </a:lnSpc>
              <a:spcBef>
                <a:spcPts val="29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 defecto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tierra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abajo de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rectificador,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defecto puede incluir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CC.</a:t>
            </a:r>
            <a:endParaRPr sz="800">
              <a:latin typeface="Arial"/>
              <a:cs typeface="Arial"/>
            </a:endParaRPr>
          </a:p>
          <a:p>
            <a:pPr algn="just" marL="38100" marR="48895" indent="635">
              <a:lnSpc>
                <a:spcPct val="100000"/>
              </a:lnSpc>
              <a:spcBef>
                <a:spcPts val="29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riesgo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depende del nivel de aislamiento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de un dispositivo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considerarse cada caso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individualmente. Normalmente, los problemas de este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atañen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aplicaciones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industriales.</a:t>
            </a:r>
            <a:endParaRPr sz="800">
              <a:latin typeface="Arial"/>
              <a:cs typeface="Arial"/>
            </a:endParaRPr>
          </a:p>
          <a:p>
            <a:pPr marL="38100" marR="323215" indent="635">
              <a:lnSpc>
                <a:spcPct val="103899"/>
              </a:lnSpc>
              <a:spcBef>
                <a:spcPts val="39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norma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IEC clasifica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DDRs de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su capacidad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funcionar  correctamente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presencia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componentes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CC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residual:  </a:t>
            </a: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AC: funciona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sólo gracias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dirty="0" sz="800" spc="-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CA.</a:t>
            </a:r>
            <a:endParaRPr sz="800">
              <a:latin typeface="Arial"/>
              <a:cs typeface="Arial"/>
            </a:endParaRPr>
          </a:p>
          <a:p>
            <a:pPr marL="38100" marR="38735" indent="635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A: funciona 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constituida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por impulsos de una</a:t>
            </a:r>
            <a:r>
              <a:rPr dirty="0" sz="800" spc="-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dirección.</a:t>
            </a:r>
            <a:endParaRPr sz="80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75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Clase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B: funciona 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CC</a:t>
            </a:r>
            <a:r>
              <a:rPr dirty="0" sz="800" spc="-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pura.</a:t>
            </a:r>
            <a:endParaRPr sz="800">
              <a:latin typeface="Arial"/>
              <a:cs typeface="Arial"/>
            </a:endParaRPr>
          </a:p>
          <a:p>
            <a:pPr marL="38100" marR="222885" indent="635">
              <a:lnSpc>
                <a:spcPct val="100000"/>
              </a:lnSpc>
              <a:spcBef>
                <a:spcPts val="290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Nota: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están disponibles para necesidades específicas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 variación especial de dispositivos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clase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Times New Roman"/>
              <a:cs typeface="Times New Roman"/>
            </a:endParaRPr>
          </a:p>
          <a:p>
            <a:pPr marL="38100" marR="275590">
              <a:lnSpc>
                <a:spcPts val="1050"/>
              </a:lnSpc>
              <a:spcBef>
                <a:spcPts val="5"/>
              </a:spcBef>
            </a:pP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Recomendaciones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referentes 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la instalación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DDRs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con  transformadores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toroidales</a:t>
            </a:r>
            <a:endParaRPr sz="1000">
              <a:latin typeface="Arial"/>
              <a:cs typeface="Arial"/>
            </a:endParaRPr>
          </a:p>
          <a:p>
            <a:pPr marL="38100" marR="92710" indent="635">
              <a:lnSpc>
                <a:spcPct val="100000"/>
              </a:lnSpc>
              <a:spcBef>
                <a:spcPts val="55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detector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 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magnético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cerrado (normalmente  circular)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una permeabilidad magnética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elevada, en el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enrolla una  bobina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cable;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conjunto 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toroidal (o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tipo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anillo).</a:t>
            </a:r>
            <a:endParaRPr sz="800">
              <a:latin typeface="Arial"/>
              <a:cs typeface="Arial"/>
            </a:endParaRPr>
          </a:p>
          <a:p>
            <a:pPr marL="38100" marR="71755" indent="635">
              <a:lnSpc>
                <a:spcPct val="100000"/>
              </a:lnSpc>
              <a:spcBef>
                <a:spcPts val="28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Debido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su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elevada permeabilidad,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cualquier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pequeña desviación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simetría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perfecta de 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conductores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incluida en el núcleo,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proximidad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material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férreo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(miembros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chasis, cofre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acero, etc.) pueden afectar al equilibrio de las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fuerzas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magnéticas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forma suficiente,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momentos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grandes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(corriente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arranque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motor,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sobretensión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conexión 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transformador,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etc.)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causar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disparo no deseado del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DDR.</a:t>
            </a:r>
            <a:endParaRPr sz="800">
              <a:latin typeface="Arial"/>
              <a:cs typeface="Arial"/>
            </a:endParaRPr>
          </a:p>
          <a:p>
            <a:pPr marL="38100" marR="504825" indent="635">
              <a:lnSpc>
                <a:spcPts val="960"/>
              </a:lnSpc>
              <a:spcBef>
                <a:spcPts val="32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 menos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tomen medidas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específicas, la relación de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funcionamiento </a:t>
            </a:r>
            <a:r>
              <a:rPr dirty="0" sz="9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8518" sz="900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para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máx.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ph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normalmente es  inferior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1/1.000.</a:t>
            </a:r>
            <a:endParaRPr sz="800">
              <a:latin typeface="Arial"/>
              <a:cs typeface="Arial"/>
            </a:endParaRPr>
          </a:p>
          <a:p>
            <a:pPr marL="38100" marR="89535" indent="635">
              <a:lnSpc>
                <a:spcPct val="100000"/>
              </a:lnSpc>
              <a:spcBef>
                <a:spcPts val="26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Este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límite puede aumentar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considerablemente (p.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ej.,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respuesta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puede  insensibilizarse)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adopción de las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medidas mostradas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F74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resumidas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2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F75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34330" y="7987538"/>
            <a:ext cx="1181735" cy="564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9715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L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L =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dos </a:t>
            </a:r>
            <a:r>
              <a:rPr dirty="0" sz="700" spc="-10">
                <a:solidFill>
                  <a:srgbClr val="231F20"/>
                </a:solidFill>
                <a:latin typeface="Arial"/>
                <a:cs typeface="Arial"/>
              </a:rPr>
              <a:t>veces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diámetro del  núcleo de anillo</a:t>
            </a:r>
            <a:r>
              <a:rPr dirty="0" sz="7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magnético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2702" y="8699118"/>
            <a:ext cx="24942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F74: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Tres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medidas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relación 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2820" sz="975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baseline="-15151" sz="825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(máx.).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191742" y="8758313"/>
            <a:ext cx="383540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Estas medidas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pueden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combinarse. Preste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atención al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centralizar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cables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 un núcleo anular  de 200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de diámetro, donde un núcleo de 50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mm sería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lo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suficientemente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largo,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y 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el uso  de un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manguito,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la relación 1/1.000 podría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convertirse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700" spc="-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1/30.000.</a:t>
            </a:r>
            <a:endParaRPr sz="7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169809" y="9242031"/>
            <a:ext cx="22523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F75: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Medios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reducir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relación 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2820" sz="975" spc="7">
                <a:solidFill>
                  <a:srgbClr val="231F20"/>
                </a:solidFill>
                <a:latin typeface="Symbol"/>
                <a:cs typeface="Symbol"/>
              </a:rPr>
              <a:t>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800" spc="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7">
                <a:solidFill>
                  <a:srgbClr val="231F20"/>
                </a:solidFill>
                <a:latin typeface="Arial"/>
                <a:cs typeface="Arial"/>
              </a:rPr>
              <a:t>ph</a:t>
            </a:r>
            <a:r>
              <a:rPr dirty="0" baseline="-15151" sz="825" spc="67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(máx.).</a:t>
            </a:r>
            <a:endParaRPr sz="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25745" y="0"/>
            <a:ext cx="230504" cy="2926080"/>
          </a:xfrm>
          <a:custGeom>
            <a:avLst/>
            <a:gdLst/>
            <a:ahLst/>
            <a:cxnLst/>
            <a:rect l="l" t="t" r="r" b="b"/>
            <a:pathLst>
              <a:path w="230504" h="2926080">
                <a:moveTo>
                  <a:pt x="0" y="2925825"/>
                </a:moveTo>
                <a:lnTo>
                  <a:pt x="230250" y="2925825"/>
                </a:lnTo>
                <a:lnTo>
                  <a:pt x="230250" y="0"/>
                </a:lnTo>
                <a:lnTo>
                  <a:pt x="0" y="0"/>
                </a:lnTo>
                <a:lnTo>
                  <a:pt x="0" y="2925825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25745" y="3322065"/>
            <a:ext cx="230504" cy="7371080"/>
          </a:xfrm>
          <a:custGeom>
            <a:avLst/>
            <a:gdLst/>
            <a:ahLst/>
            <a:cxnLst/>
            <a:rect l="l" t="t" r="r" b="b"/>
            <a:pathLst>
              <a:path w="230504" h="7371080">
                <a:moveTo>
                  <a:pt x="0" y="7370829"/>
                </a:moveTo>
                <a:lnTo>
                  <a:pt x="230250" y="7370829"/>
                </a:lnTo>
                <a:lnTo>
                  <a:pt x="230250" y="0"/>
                </a:lnTo>
                <a:lnTo>
                  <a:pt x="0" y="0"/>
                </a:lnTo>
                <a:lnTo>
                  <a:pt x="0" y="7370829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338389"/>
            <a:ext cx="7019925" cy="0"/>
          </a:xfrm>
          <a:custGeom>
            <a:avLst/>
            <a:gdLst/>
            <a:ahLst/>
            <a:cxnLst/>
            <a:rect l="l" t="t" r="r" b="b"/>
            <a:pathLst>
              <a:path w="7019925" h="0">
                <a:moveTo>
                  <a:pt x="0" y="0"/>
                </a:moveTo>
                <a:lnTo>
                  <a:pt x="7019674" y="0"/>
                </a:lnTo>
              </a:path>
            </a:pathLst>
          </a:custGeom>
          <a:ln w="10286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409999"/>
            <a:ext cx="7020559" cy="0"/>
          </a:xfrm>
          <a:custGeom>
            <a:avLst/>
            <a:gdLst/>
            <a:ahLst/>
            <a:cxnLst/>
            <a:rect l="l" t="t" r="r" b="b"/>
            <a:pathLst>
              <a:path w="7020559" h="0">
                <a:moveTo>
                  <a:pt x="0" y="0"/>
                </a:moveTo>
                <a:lnTo>
                  <a:pt x="7020436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626" y="4722812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26" y="7853870"/>
            <a:ext cx="6480810" cy="0"/>
          </a:xfrm>
          <a:custGeom>
            <a:avLst/>
            <a:gdLst/>
            <a:ahLst/>
            <a:cxnLst/>
            <a:rect l="l" t="t" r="r" b="b"/>
            <a:pathLst>
              <a:path w="6480809" h="0">
                <a:moveTo>
                  <a:pt x="0" y="0"/>
                </a:moveTo>
                <a:lnTo>
                  <a:pt x="648081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626" y="2274887"/>
            <a:ext cx="2484120" cy="0"/>
          </a:xfrm>
          <a:custGeom>
            <a:avLst/>
            <a:gdLst/>
            <a:ahLst/>
            <a:cxnLst/>
            <a:rect l="l" t="t" r="r" b="b"/>
            <a:pathLst>
              <a:path w="2484120" h="0">
                <a:moveTo>
                  <a:pt x="0" y="0"/>
                </a:moveTo>
                <a:lnTo>
                  <a:pt x="2484120" y="0"/>
                </a:lnTo>
              </a:path>
            </a:pathLst>
          </a:custGeom>
          <a:ln w="25526">
            <a:solidFill>
              <a:srgbClr val="009D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8069" y="237870"/>
            <a:ext cx="20910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F </a:t>
            </a:r>
            <a:r>
              <a:rPr dirty="0" sz="800" spc="55" b="1">
                <a:solidFill>
                  <a:srgbClr val="009D57"/>
                </a:solidFill>
                <a:latin typeface="Arial"/>
                <a:cs typeface="Arial"/>
              </a:rPr>
              <a:t>-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Protección contra descargas</a:t>
            </a:r>
            <a:r>
              <a:rPr dirty="0" sz="800" spc="-4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9D57"/>
                </a:solidFill>
                <a:latin typeface="Arial"/>
                <a:cs typeface="Arial"/>
              </a:rPr>
              <a:t>eléctricas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91259" y="212597"/>
            <a:ext cx="2997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8	</a:t>
            </a:r>
            <a:r>
              <a:rPr dirty="0" sz="1800" spc="-20" b="1">
                <a:solidFill>
                  <a:srgbClr val="BCBEC0"/>
                </a:solidFill>
                <a:latin typeface="Arial"/>
                <a:cs typeface="Arial"/>
              </a:rPr>
              <a:t>Dispositivos </a:t>
            </a:r>
            <a:r>
              <a:rPr dirty="0" sz="1800" spc="15" b="1">
                <a:solidFill>
                  <a:srgbClr val="BCBEC0"/>
                </a:solidFill>
                <a:latin typeface="Arial"/>
                <a:cs typeface="Arial"/>
              </a:rPr>
              <a:t>de</a:t>
            </a:r>
            <a:r>
              <a:rPr dirty="0" sz="1800" spc="-30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BCBEC0"/>
                </a:solidFill>
                <a:latin typeface="Arial"/>
                <a:cs typeface="Arial"/>
              </a:rPr>
              <a:t>corriente 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residual</a:t>
            </a:r>
            <a:r>
              <a:rPr dirty="0" sz="1800" spc="-5" b="1">
                <a:solidFill>
                  <a:srgbClr val="BCBE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BCBEC0"/>
                </a:solidFill>
                <a:latin typeface="Arial"/>
                <a:cs typeface="Arial"/>
              </a:rPr>
              <a:t>(DDR)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262" y="2540598"/>
            <a:ext cx="749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15165" y="265563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13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6514" y="284628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80">
                <a:moveTo>
                  <a:pt x="0" y="55308"/>
                </a:moveTo>
                <a:lnTo>
                  <a:pt x="56311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86514" y="284628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5" h="55880">
                <a:moveTo>
                  <a:pt x="56311" y="55308"/>
                </a:move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4058" y="2903575"/>
            <a:ext cx="71120" cy="424815"/>
          </a:xfrm>
          <a:custGeom>
            <a:avLst/>
            <a:gdLst/>
            <a:ahLst/>
            <a:cxnLst/>
            <a:rect l="l" t="t" r="r" b="b"/>
            <a:pathLst>
              <a:path w="71119" h="424814">
                <a:moveTo>
                  <a:pt x="71107" y="424764"/>
                </a:moveTo>
                <a:lnTo>
                  <a:pt x="71107" y="194602"/>
                </a:ln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2753" y="3840022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97385" y="382125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47"/>
                </a:lnTo>
                <a:lnTo>
                  <a:pt x="26670" y="35547"/>
                </a:lnTo>
                <a:lnTo>
                  <a:pt x="35572" y="26669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97385" y="382125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79"/>
                </a:lnTo>
                <a:lnTo>
                  <a:pt x="35572" y="26669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99367" y="3817441"/>
            <a:ext cx="83832" cy="241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93283" y="3817441"/>
            <a:ext cx="83807" cy="241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4274" y="3985209"/>
            <a:ext cx="80645" cy="72390"/>
          </a:xfrm>
          <a:custGeom>
            <a:avLst/>
            <a:gdLst/>
            <a:ahLst/>
            <a:cxnLst/>
            <a:rect l="l" t="t" r="r" b="b"/>
            <a:pathLst>
              <a:path w="80644" h="72389">
                <a:moveTo>
                  <a:pt x="80022" y="0"/>
                </a:moveTo>
                <a:lnTo>
                  <a:pt x="0" y="0"/>
                </a:lnTo>
                <a:lnTo>
                  <a:pt x="42468" y="72136"/>
                </a:lnTo>
                <a:lnTo>
                  <a:pt x="800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4274" y="3985209"/>
            <a:ext cx="80645" cy="72390"/>
          </a:xfrm>
          <a:custGeom>
            <a:avLst/>
            <a:gdLst/>
            <a:ahLst/>
            <a:cxnLst/>
            <a:rect l="l" t="t" r="r" b="b"/>
            <a:pathLst>
              <a:path w="80644" h="72389">
                <a:moveTo>
                  <a:pt x="0" y="0"/>
                </a:moveTo>
                <a:lnTo>
                  <a:pt x="42468" y="72136"/>
                </a:lnTo>
                <a:lnTo>
                  <a:pt x="80022" y="0"/>
                </a:lnTo>
                <a:lnTo>
                  <a:pt x="0" y="0"/>
                </a:lnTo>
                <a:close/>
              </a:path>
            </a:pathLst>
          </a:custGeom>
          <a:ln w="381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55042" y="3817441"/>
            <a:ext cx="83820" cy="241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1815" y="3841000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9161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64035" y="38212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69"/>
                </a:lnTo>
                <a:lnTo>
                  <a:pt x="8890" y="35547"/>
                </a:lnTo>
                <a:lnTo>
                  <a:pt x="26670" y="35547"/>
                </a:lnTo>
                <a:lnTo>
                  <a:pt x="35560" y="26669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64035" y="38212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17779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79"/>
                </a:lnTo>
                <a:lnTo>
                  <a:pt x="35560" y="26669"/>
                </a:lnTo>
                <a:lnTo>
                  <a:pt x="26670" y="35547"/>
                </a:lnTo>
                <a:lnTo>
                  <a:pt x="17780" y="35547"/>
                </a:lnTo>
                <a:lnTo>
                  <a:pt x="8890" y="35547"/>
                </a:lnTo>
                <a:lnTo>
                  <a:pt x="0" y="26669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55894" y="3356990"/>
            <a:ext cx="58419" cy="486409"/>
          </a:xfrm>
          <a:custGeom>
            <a:avLst/>
            <a:gdLst/>
            <a:ahLst/>
            <a:cxnLst/>
            <a:rect l="l" t="t" r="r" b="b"/>
            <a:pathLst>
              <a:path w="58419" h="486410">
                <a:moveTo>
                  <a:pt x="58293" y="485990"/>
                </a:moveTo>
                <a:lnTo>
                  <a:pt x="58293" y="217309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90464" y="3326358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23723" y="0"/>
                </a:moveTo>
                <a:lnTo>
                  <a:pt x="14594" y="2207"/>
                </a:lnTo>
                <a:lnTo>
                  <a:pt x="7042" y="8026"/>
                </a:lnTo>
                <a:lnTo>
                  <a:pt x="1899" y="16255"/>
                </a:lnTo>
                <a:lnTo>
                  <a:pt x="0" y="25692"/>
                </a:lnTo>
                <a:lnTo>
                  <a:pt x="1899" y="34959"/>
                </a:lnTo>
                <a:lnTo>
                  <a:pt x="7042" y="42840"/>
                </a:lnTo>
                <a:lnTo>
                  <a:pt x="14594" y="48316"/>
                </a:lnTo>
                <a:lnTo>
                  <a:pt x="23723" y="50368"/>
                </a:lnTo>
                <a:lnTo>
                  <a:pt x="32992" y="48316"/>
                </a:lnTo>
                <a:lnTo>
                  <a:pt x="40878" y="42840"/>
                </a:lnTo>
                <a:lnTo>
                  <a:pt x="46358" y="34959"/>
                </a:lnTo>
                <a:lnTo>
                  <a:pt x="48412" y="25692"/>
                </a:lnTo>
                <a:lnTo>
                  <a:pt x="46358" y="16255"/>
                </a:lnTo>
                <a:lnTo>
                  <a:pt x="40878" y="8026"/>
                </a:lnTo>
                <a:lnTo>
                  <a:pt x="32992" y="2207"/>
                </a:lnTo>
                <a:lnTo>
                  <a:pt x="23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90464" y="3326358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0" y="25692"/>
                </a:moveTo>
                <a:lnTo>
                  <a:pt x="1899" y="16255"/>
                </a:lnTo>
                <a:lnTo>
                  <a:pt x="7042" y="8026"/>
                </a:lnTo>
                <a:lnTo>
                  <a:pt x="14594" y="2207"/>
                </a:lnTo>
                <a:lnTo>
                  <a:pt x="23723" y="0"/>
                </a:lnTo>
                <a:lnTo>
                  <a:pt x="32992" y="2207"/>
                </a:lnTo>
                <a:lnTo>
                  <a:pt x="40878" y="8026"/>
                </a:lnTo>
                <a:lnTo>
                  <a:pt x="46358" y="16255"/>
                </a:lnTo>
                <a:lnTo>
                  <a:pt x="48412" y="25692"/>
                </a:lnTo>
                <a:lnTo>
                  <a:pt x="46358" y="34959"/>
                </a:lnTo>
                <a:lnTo>
                  <a:pt x="40878" y="42840"/>
                </a:lnTo>
                <a:lnTo>
                  <a:pt x="32992" y="48316"/>
                </a:lnTo>
                <a:lnTo>
                  <a:pt x="23723" y="50368"/>
                </a:lnTo>
                <a:lnTo>
                  <a:pt x="14594" y="48316"/>
                </a:lnTo>
                <a:lnTo>
                  <a:pt x="7042" y="42840"/>
                </a:lnTo>
                <a:lnTo>
                  <a:pt x="1899" y="34959"/>
                </a:lnTo>
                <a:lnTo>
                  <a:pt x="0" y="25692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40248" y="3450240"/>
            <a:ext cx="276453" cy="2434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69788" y="2595460"/>
            <a:ext cx="83832" cy="759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697854" y="2540598"/>
            <a:ext cx="8001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7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13387" y="2927067"/>
            <a:ext cx="1809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n1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4937" y="3194487"/>
            <a:ext cx="996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80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-20" i="1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32448" y="3194487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7422" y="3464958"/>
            <a:ext cx="145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>
                <a:solidFill>
                  <a:srgbClr val="231F20"/>
                </a:solidFill>
                <a:latin typeface="Arial"/>
                <a:cs typeface="Arial"/>
              </a:rPr>
              <a:t>n</a:t>
            </a:r>
            <a:endParaRPr baseline="-16666" sz="7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77025" y="3808877"/>
            <a:ext cx="417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4320" algn="l"/>
              </a:tabLst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n1	</a:t>
            </a: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n2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82904" y="3808877"/>
            <a:ext cx="417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4320" algn="l"/>
              </a:tabLst>
            </a:pP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n3	</a:t>
            </a:r>
            <a:r>
              <a:rPr dirty="0" baseline="10416" sz="1200" spc="-7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sz="500" spc="-5">
                <a:solidFill>
                  <a:srgbClr val="231F20"/>
                </a:solidFill>
                <a:latin typeface="Arial"/>
                <a:cs typeface="Arial"/>
              </a:rPr>
              <a:t>n4</a:t>
            </a:r>
            <a:endParaRPr sz="5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19011" y="2655633"/>
            <a:ext cx="0" cy="218440"/>
          </a:xfrm>
          <a:custGeom>
            <a:avLst/>
            <a:gdLst/>
            <a:ahLst/>
            <a:cxnLst/>
            <a:rect l="l" t="t" r="r" b="b"/>
            <a:pathLst>
              <a:path w="0" h="218439">
                <a:moveTo>
                  <a:pt x="0" y="0"/>
                </a:moveTo>
                <a:lnTo>
                  <a:pt x="0" y="21830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56095" y="2885795"/>
            <a:ext cx="0" cy="161290"/>
          </a:xfrm>
          <a:custGeom>
            <a:avLst/>
            <a:gdLst/>
            <a:ahLst/>
            <a:cxnLst/>
            <a:rect l="l" t="t" r="r" b="b"/>
            <a:pathLst>
              <a:path w="0" h="161289">
                <a:moveTo>
                  <a:pt x="0" y="161010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803683" y="3627640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38315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238315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67881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67881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361784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361784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902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613676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902" y="0"/>
                </a:lnTo>
                <a:lnTo>
                  <a:pt x="0" y="8877"/>
                </a:lnTo>
                <a:lnTo>
                  <a:pt x="0" y="26657"/>
                </a:lnTo>
                <a:lnTo>
                  <a:pt x="8902" y="35534"/>
                </a:lnTo>
                <a:lnTo>
                  <a:pt x="26670" y="35534"/>
                </a:lnTo>
                <a:lnTo>
                  <a:pt x="35560" y="26657"/>
                </a:lnTo>
                <a:lnTo>
                  <a:pt x="35560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613676" y="360888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67"/>
                </a:moveTo>
                <a:lnTo>
                  <a:pt x="0" y="8877"/>
                </a:lnTo>
                <a:lnTo>
                  <a:pt x="8902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877"/>
                </a:lnTo>
                <a:lnTo>
                  <a:pt x="35560" y="17767"/>
                </a:lnTo>
                <a:lnTo>
                  <a:pt x="35560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902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104952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70" y="0"/>
                </a:moveTo>
                <a:lnTo>
                  <a:pt x="8890" y="0"/>
                </a:lnTo>
                <a:lnTo>
                  <a:pt x="0" y="8877"/>
                </a:lnTo>
                <a:lnTo>
                  <a:pt x="0" y="26657"/>
                </a:lnTo>
                <a:lnTo>
                  <a:pt x="8890" y="35534"/>
                </a:lnTo>
                <a:lnTo>
                  <a:pt x="26670" y="35534"/>
                </a:lnTo>
                <a:lnTo>
                  <a:pt x="35572" y="26657"/>
                </a:lnTo>
                <a:lnTo>
                  <a:pt x="35572" y="8877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104952" y="3608882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67"/>
                </a:moveTo>
                <a:lnTo>
                  <a:pt x="0" y="8877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72" y="8877"/>
                </a:lnTo>
                <a:lnTo>
                  <a:pt x="35572" y="17767"/>
                </a:lnTo>
                <a:lnTo>
                  <a:pt x="35572" y="26657"/>
                </a:lnTo>
                <a:lnTo>
                  <a:pt x="26670" y="35534"/>
                </a:lnTo>
                <a:lnTo>
                  <a:pt x="17780" y="35534"/>
                </a:lnTo>
                <a:lnTo>
                  <a:pt x="8890" y="35534"/>
                </a:lnTo>
                <a:lnTo>
                  <a:pt x="0" y="26657"/>
                </a:lnTo>
                <a:lnTo>
                  <a:pt x="0" y="17767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196824" y="3075457"/>
            <a:ext cx="58419" cy="555625"/>
          </a:xfrm>
          <a:custGeom>
            <a:avLst/>
            <a:gdLst/>
            <a:ahLst/>
            <a:cxnLst/>
            <a:rect l="l" t="t" r="r" b="b"/>
            <a:pathLst>
              <a:path w="58419" h="555625">
                <a:moveTo>
                  <a:pt x="58280" y="555142"/>
                </a:moveTo>
                <a:lnTo>
                  <a:pt x="58280" y="217309"/>
                </a:lnTo>
                <a:lnTo>
                  <a:pt x="0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31393" y="3044837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23710" y="0"/>
                </a:moveTo>
                <a:lnTo>
                  <a:pt x="14589" y="2206"/>
                </a:lnTo>
                <a:lnTo>
                  <a:pt x="7040" y="8024"/>
                </a:lnTo>
                <a:lnTo>
                  <a:pt x="1899" y="16250"/>
                </a:lnTo>
                <a:lnTo>
                  <a:pt x="0" y="25679"/>
                </a:lnTo>
                <a:lnTo>
                  <a:pt x="1899" y="34959"/>
                </a:lnTo>
                <a:lnTo>
                  <a:pt x="7040" y="42843"/>
                </a:lnTo>
                <a:lnTo>
                  <a:pt x="14589" y="48317"/>
                </a:lnTo>
                <a:lnTo>
                  <a:pt x="23710" y="50368"/>
                </a:lnTo>
                <a:lnTo>
                  <a:pt x="32985" y="48317"/>
                </a:lnTo>
                <a:lnTo>
                  <a:pt x="40870" y="42843"/>
                </a:lnTo>
                <a:lnTo>
                  <a:pt x="46347" y="34959"/>
                </a:lnTo>
                <a:lnTo>
                  <a:pt x="48399" y="25679"/>
                </a:lnTo>
                <a:lnTo>
                  <a:pt x="46347" y="16250"/>
                </a:lnTo>
                <a:lnTo>
                  <a:pt x="40870" y="8024"/>
                </a:lnTo>
                <a:lnTo>
                  <a:pt x="32985" y="2206"/>
                </a:lnTo>
                <a:lnTo>
                  <a:pt x="23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231393" y="3044837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4" h="50800">
                <a:moveTo>
                  <a:pt x="0" y="25679"/>
                </a:moveTo>
                <a:lnTo>
                  <a:pt x="1899" y="16250"/>
                </a:lnTo>
                <a:lnTo>
                  <a:pt x="7040" y="8024"/>
                </a:lnTo>
                <a:lnTo>
                  <a:pt x="14589" y="2206"/>
                </a:lnTo>
                <a:lnTo>
                  <a:pt x="23710" y="0"/>
                </a:lnTo>
                <a:lnTo>
                  <a:pt x="32985" y="2206"/>
                </a:lnTo>
                <a:lnTo>
                  <a:pt x="40870" y="8024"/>
                </a:lnTo>
                <a:lnTo>
                  <a:pt x="46347" y="16250"/>
                </a:lnTo>
                <a:lnTo>
                  <a:pt x="48399" y="25679"/>
                </a:lnTo>
                <a:lnTo>
                  <a:pt x="46347" y="34959"/>
                </a:lnTo>
                <a:lnTo>
                  <a:pt x="40870" y="42843"/>
                </a:lnTo>
                <a:lnTo>
                  <a:pt x="32985" y="48317"/>
                </a:lnTo>
                <a:lnTo>
                  <a:pt x="23710" y="50368"/>
                </a:lnTo>
                <a:lnTo>
                  <a:pt x="14589" y="48317"/>
                </a:lnTo>
                <a:lnTo>
                  <a:pt x="7040" y="42843"/>
                </a:lnTo>
                <a:lnTo>
                  <a:pt x="1899" y="34959"/>
                </a:lnTo>
                <a:lnTo>
                  <a:pt x="0" y="25679"/>
                </a:lnTo>
                <a:close/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81165" y="3168719"/>
            <a:ext cx="268249" cy="2434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973647" y="2595460"/>
            <a:ext cx="83832" cy="75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803683" y="2881858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 h="0">
                <a:moveTo>
                  <a:pt x="0" y="0"/>
                </a:moveTo>
                <a:lnTo>
                  <a:pt x="908773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01231" y="28630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26682" y="0"/>
                </a:moveTo>
                <a:lnTo>
                  <a:pt x="8902" y="0"/>
                </a:lnTo>
                <a:lnTo>
                  <a:pt x="0" y="8902"/>
                </a:lnTo>
                <a:lnTo>
                  <a:pt x="0" y="26682"/>
                </a:lnTo>
                <a:lnTo>
                  <a:pt x="8902" y="35559"/>
                </a:lnTo>
                <a:lnTo>
                  <a:pt x="26682" y="35559"/>
                </a:lnTo>
                <a:lnTo>
                  <a:pt x="35572" y="26682"/>
                </a:lnTo>
                <a:lnTo>
                  <a:pt x="35572" y="8902"/>
                </a:lnTo>
                <a:lnTo>
                  <a:pt x="266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01231" y="2863075"/>
            <a:ext cx="36195" cy="35560"/>
          </a:xfrm>
          <a:custGeom>
            <a:avLst/>
            <a:gdLst/>
            <a:ahLst/>
            <a:cxnLst/>
            <a:rect l="l" t="t" r="r" b="b"/>
            <a:pathLst>
              <a:path w="36194" h="35560">
                <a:moveTo>
                  <a:pt x="0" y="17779"/>
                </a:moveTo>
                <a:lnTo>
                  <a:pt x="0" y="8902"/>
                </a:lnTo>
                <a:lnTo>
                  <a:pt x="8902" y="0"/>
                </a:lnTo>
                <a:lnTo>
                  <a:pt x="17780" y="0"/>
                </a:lnTo>
                <a:lnTo>
                  <a:pt x="26682" y="0"/>
                </a:lnTo>
                <a:lnTo>
                  <a:pt x="35572" y="8902"/>
                </a:lnTo>
                <a:lnTo>
                  <a:pt x="35572" y="17779"/>
                </a:lnTo>
                <a:lnTo>
                  <a:pt x="35572" y="26682"/>
                </a:lnTo>
                <a:lnTo>
                  <a:pt x="26682" y="35559"/>
                </a:lnTo>
                <a:lnTo>
                  <a:pt x="17780" y="35559"/>
                </a:lnTo>
                <a:lnTo>
                  <a:pt x="8902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884671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56032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856032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813551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19" y="392163"/>
                </a:moveTo>
                <a:lnTo>
                  <a:pt x="71119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21742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103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299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093103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299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050622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19" y="392163"/>
                </a:moveTo>
                <a:lnTo>
                  <a:pt x="71119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376605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347954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47954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05473" y="3752100"/>
            <a:ext cx="71755" cy="392430"/>
          </a:xfrm>
          <a:custGeom>
            <a:avLst/>
            <a:gdLst/>
            <a:ahLst/>
            <a:cxnLst/>
            <a:rect l="l" t="t" r="r" b="b"/>
            <a:pathLst>
              <a:path w="71755" h="392429">
                <a:moveTo>
                  <a:pt x="71132" y="392163"/>
                </a:moveTo>
                <a:lnTo>
                  <a:pt x="71132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631456" y="3625671"/>
            <a:ext cx="0" cy="97155"/>
          </a:xfrm>
          <a:custGeom>
            <a:avLst/>
            <a:gdLst/>
            <a:ahLst/>
            <a:cxnLst/>
            <a:rect l="l" t="t" r="r" b="b"/>
            <a:pathLst>
              <a:path w="0" h="97154">
                <a:moveTo>
                  <a:pt x="0" y="0"/>
                </a:moveTo>
                <a:lnTo>
                  <a:pt x="0" y="96799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602805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321"/>
                </a:moveTo>
                <a:lnTo>
                  <a:pt x="56311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602805" y="369481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56311" y="55321"/>
                </a:move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60336" y="3752100"/>
            <a:ext cx="71120" cy="392430"/>
          </a:xfrm>
          <a:custGeom>
            <a:avLst/>
            <a:gdLst/>
            <a:ahLst/>
            <a:cxnLst/>
            <a:rect l="l" t="t" r="r" b="b"/>
            <a:pathLst>
              <a:path w="71119" h="392429">
                <a:moveTo>
                  <a:pt x="71120" y="392163"/>
                </a:moveTo>
                <a:lnTo>
                  <a:pt x="71120" y="194602"/>
                </a:lnTo>
                <a:lnTo>
                  <a:pt x="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38315" y="286307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26670" y="0"/>
                </a:moveTo>
                <a:lnTo>
                  <a:pt x="8890" y="0"/>
                </a:lnTo>
                <a:lnTo>
                  <a:pt x="0" y="8902"/>
                </a:lnTo>
                <a:lnTo>
                  <a:pt x="0" y="26682"/>
                </a:lnTo>
                <a:lnTo>
                  <a:pt x="8890" y="35559"/>
                </a:lnTo>
                <a:lnTo>
                  <a:pt x="26670" y="35559"/>
                </a:lnTo>
                <a:lnTo>
                  <a:pt x="35560" y="26682"/>
                </a:lnTo>
                <a:lnTo>
                  <a:pt x="35560" y="8902"/>
                </a:lnTo>
                <a:lnTo>
                  <a:pt x="266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238315" y="2863075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17779"/>
                </a:moveTo>
                <a:lnTo>
                  <a:pt x="0" y="8902"/>
                </a:lnTo>
                <a:lnTo>
                  <a:pt x="8890" y="0"/>
                </a:lnTo>
                <a:lnTo>
                  <a:pt x="17780" y="0"/>
                </a:lnTo>
                <a:lnTo>
                  <a:pt x="26670" y="0"/>
                </a:lnTo>
                <a:lnTo>
                  <a:pt x="35560" y="8902"/>
                </a:lnTo>
                <a:lnTo>
                  <a:pt x="35560" y="17779"/>
                </a:lnTo>
                <a:lnTo>
                  <a:pt x="35560" y="26682"/>
                </a:lnTo>
                <a:lnTo>
                  <a:pt x="26670" y="35559"/>
                </a:lnTo>
                <a:lnTo>
                  <a:pt x="17780" y="35559"/>
                </a:lnTo>
                <a:lnTo>
                  <a:pt x="8890" y="35559"/>
                </a:lnTo>
                <a:lnTo>
                  <a:pt x="0" y="26682"/>
                </a:lnTo>
                <a:lnTo>
                  <a:pt x="0" y="17779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218554" y="3040875"/>
            <a:ext cx="77470" cy="0"/>
          </a:xfrm>
          <a:custGeom>
            <a:avLst/>
            <a:gdLst/>
            <a:ahLst/>
            <a:cxnLst/>
            <a:rect l="l" t="t" r="r" b="b"/>
            <a:pathLst>
              <a:path w="77469" h="0">
                <a:moveTo>
                  <a:pt x="0" y="0"/>
                </a:moveTo>
                <a:lnTo>
                  <a:pt x="770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1235523" y="4909565"/>
          <a:ext cx="5167630" cy="1129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360045"/>
                <a:gridCol w="579120"/>
                <a:gridCol w="396239"/>
                <a:gridCol w="396239"/>
                <a:gridCol w="396239"/>
                <a:gridCol w="396239"/>
                <a:gridCol w="396239"/>
                <a:gridCol w="396239"/>
                <a:gridCol w="396239"/>
                <a:gridCol w="396239"/>
                <a:gridCol w="463550"/>
              </a:tblGrid>
              <a:tr h="125729">
                <a:tc grid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Interr.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autom.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 arriba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DT40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DT40N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C60L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C120N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C120H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NG125N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NG125H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35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31191">
                <a:tc rowSpan="8">
                  <a:txBody>
                    <a:bodyPr/>
                    <a:lstStyle/>
                    <a:p>
                      <a:pPr marR="83820">
                        <a:lnSpc>
                          <a:spcPct val="83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Int. autom.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corr.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abajo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4,5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25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4.5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4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 125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1235523" y="6266560"/>
          <a:ext cx="3115310" cy="1129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/>
                <a:gridCol w="360045"/>
                <a:gridCol w="579120"/>
                <a:gridCol w="396239"/>
                <a:gridCol w="396239"/>
                <a:gridCol w="396239"/>
                <a:gridCol w="392430"/>
              </a:tblGrid>
              <a:tr h="125729">
                <a:tc gridSpan="3"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Fusible 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arriba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solidFill>
                      <a:srgbClr val="C8E4D3"/>
                    </a:solidFill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125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solidFill>
                      <a:srgbClr val="C8E4D3"/>
                    </a:solidFill>
                  </a:tcPr>
                </a:tc>
              </a:tr>
              <a:tr h="130937">
                <a:tc rowSpan="8">
                  <a:txBody>
                    <a:bodyPr/>
                    <a:lstStyle/>
                    <a:p>
                      <a:pPr marR="83820">
                        <a:lnSpc>
                          <a:spcPct val="83000"/>
                        </a:lnSpc>
                        <a:spcBef>
                          <a:spcPts val="204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Int.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aut. 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corr. resid. 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aguas</a:t>
                      </a:r>
                      <a:r>
                        <a:rPr dirty="0" sz="700" spc="-7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abajo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230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400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700" spc="-1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420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IN-A </a:t>
                      </a:r>
                      <a:r>
                        <a:rPr dirty="0" sz="700" spc="-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198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NG 125</a:t>
                      </a:r>
                      <a:r>
                        <a:rPr dirty="0" sz="700" spc="-4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9D57"/>
                      </a:solidFill>
                      <a:prstDash val="solid"/>
                    </a:lnL>
                    <a:lnR w="9525">
                      <a:solidFill>
                        <a:srgbClr val="009D57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830"/>
                        </a:lnSpc>
                        <a:spcBef>
                          <a:spcPts val="10"/>
                        </a:spcBef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9525">
                      <a:solidFill>
                        <a:srgbClr val="009D57"/>
                      </a:solidFill>
                      <a:prstDash val="solid"/>
                    </a:lnL>
                    <a:lnT w="317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1" name="object 81"/>
          <p:cNvSpPr txBox="1"/>
          <p:nvPr/>
        </p:nvSpPr>
        <p:spPr>
          <a:xfrm>
            <a:off x="526926" y="4525390"/>
            <a:ext cx="211645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F76: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Interr.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autom.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residual</a:t>
            </a:r>
            <a:r>
              <a:rPr dirty="0" sz="700" spc="7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(RCCB).</a:t>
            </a:r>
            <a:endParaRPr sz="7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91259" y="1390522"/>
            <a:ext cx="3715385" cy="101028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275590">
              <a:lnSpc>
                <a:spcPts val="1050"/>
              </a:lnSpc>
              <a:spcBef>
                <a:spcPts val="26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Elección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de características de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automático  de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(RCCB </a:t>
            </a:r>
            <a:r>
              <a:rPr dirty="0" sz="1000" spc="7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IEC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61008)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 nominal</a:t>
            </a:r>
            <a:endParaRPr sz="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un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elige de  acuerdo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carga sostenida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máxima que</a:t>
            </a:r>
            <a:r>
              <a:rPr dirty="0" sz="8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llevará.</a:t>
            </a:r>
            <a:endParaRPr sz="800">
              <a:latin typeface="Arial"/>
              <a:cs typeface="Arial"/>
            </a:endParaRPr>
          </a:p>
          <a:p>
            <a:pPr marL="13335" marR="85725">
              <a:lnSpc>
                <a:spcPct val="100000"/>
              </a:lnSpc>
              <a:spcBef>
                <a:spcPts val="29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se conecta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serie,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 abajo del interruptor automático,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ambos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sistemas será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endParaRPr sz="8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861819" y="2425953"/>
            <a:ext cx="293370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0660" algn="l"/>
              </a:tabLst>
            </a:pP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dirty="0" sz="550" spc="5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n1</a:t>
            </a:r>
            <a:endParaRPr sz="5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129286" y="2375315"/>
            <a:ext cx="112395" cy="111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50" spc="-5">
                <a:solidFill>
                  <a:srgbClr val="231F20"/>
                </a:solidFill>
                <a:latin typeface="Arial"/>
                <a:cs typeface="Arial"/>
              </a:rPr>
              <a:t>(1)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192072" y="2362555"/>
            <a:ext cx="19094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4895" algn="l"/>
              </a:tabLst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p. ej.,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 </a:t>
            </a:r>
            <a:r>
              <a:rPr dirty="0" sz="900" spc="85" i="1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</a:t>
            </a:r>
            <a:r>
              <a:rPr dirty="0" sz="800" spc="2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	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60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F76a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192428" y="2534183"/>
            <a:ext cx="3756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10">
                <a:solidFill>
                  <a:srgbClr val="009D57"/>
                </a:solidFill>
                <a:latin typeface="Times New Roman"/>
                <a:cs typeface="Times New Roman"/>
              </a:rPr>
              <a:t>c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ubicado aguas arriba de</a:t>
            </a:r>
            <a:r>
              <a:rPr dirty="0" sz="800" spc="-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</a:t>
            </a:r>
            <a:endParaRPr sz="8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165809" y="2656102"/>
            <a:ext cx="3865245" cy="1963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735" marR="334645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grupo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circuitos,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protegido por interruptores automáticos,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se muestra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 F76b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,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nominal de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 residual 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obtendrá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fórmula:</a:t>
            </a:r>
            <a:endParaRPr sz="800">
              <a:latin typeface="Arial"/>
              <a:cs typeface="Arial"/>
            </a:endParaRPr>
          </a:p>
          <a:p>
            <a:pPr algn="just" marL="38735">
              <a:lnSpc>
                <a:spcPct val="100000"/>
              </a:lnSpc>
              <a:spcBef>
                <a:spcPts val="185"/>
              </a:spcBef>
            </a:pP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800" spc="25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dirty="0" sz="800" spc="-5" i="1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u </a:t>
            </a:r>
            <a:r>
              <a:rPr dirty="0" sz="800">
                <a:solidFill>
                  <a:srgbClr val="231F20"/>
                </a:solidFill>
                <a:latin typeface="Symbol"/>
                <a:cs typeface="Symbol"/>
              </a:rPr>
              <a:t></a:t>
            </a:r>
            <a:r>
              <a:rPr dirty="0" sz="80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800" spc="-10" i="1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dirty="0" baseline="-15151" sz="825" spc="-15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n1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n2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dirty="0" sz="900" spc="-5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 spc="-7">
                <a:solidFill>
                  <a:srgbClr val="231F20"/>
                </a:solidFill>
                <a:latin typeface="Arial"/>
                <a:cs typeface="Arial"/>
              </a:rPr>
              <a:t>n3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5151" sz="825">
                <a:solidFill>
                  <a:srgbClr val="231F20"/>
                </a:solidFill>
                <a:latin typeface="Arial"/>
                <a:cs typeface="Arial"/>
              </a:rPr>
              <a:t>n4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14"/>
              </a:spcBef>
            </a:pP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Requisitos </a:t>
            </a:r>
            <a:r>
              <a:rPr dirty="0" sz="8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800" spc="-5" b="1">
                <a:solidFill>
                  <a:srgbClr val="231F20"/>
                </a:solidFill>
                <a:latin typeface="Arial"/>
                <a:cs typeface="Arial"/>
              </a:rPr>
              <a:t>resistencia</a:t>
            </a:r>
            <a:r>
              <a:rPr dirty="0" sz="800" b="1">
                <a:solidFill>
                  <a:srgbClr val="231F20"/>
                </a:solidFill>
                <a:latin typeface="Arial"/>
                <a:cs typeface="Arial"/>
              </a:rPr>
              <a:t> electrodinámica</a:t>
            </a:r>
            <a:endParaRPr sz="800">
              <a:latin typeface="Arial"/>
              <a:cs typeface="Arial"/>
            </a:endParaRPr>
          </a:p>
          <a:p>
            <a:pPr marL="38735" marR="30480">
              <a:lnSpc>
                <a:spcPct val="100000"/>
              </a:lnSpc>
              <a:spcBef>
                <a:spcPts val="135"/>
              </a:spcBef>
            </a:pP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debe ofrecerse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mediante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 (dispositivo 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protector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cortocircuitos)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aguas arriba, pero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considera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el interruptor 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está ubicado en la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misma caja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de distribución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(conforme 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las normas apropiadas)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como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interruptores automáticos aguas  abajo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(o fusibles),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la protección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frente a cortocircuitos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que logran estos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SCPDs  (circuito saliente) constituye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una alternativa adecuada. La coordinación entre el  interruptor automático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SCPDs resulta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necesaria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fabricantes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ofrecen generalmente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tablas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en las que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asocian los interruptores  automáticos de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corriente residual y 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los interruptores automáticos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fusibles</a:t>
            </a:r>
            <a:endParaRPr sz="800">
              <a:latin typeface="Arial"/>
              <a:cs typeface="Arial"/>
            </a:endParaRPr>
          </a:p>
          <a:p>
            <a:pPr marL="38735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(ver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Figura</a:t>
            </a:r>
            <a:r>
              <a:rPr dirty="0" sz="800" spc="-15" b="1">
                <a:solidFill>
                  <a:srgbClr val="009D57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009D57"/>
                </a:solidFill>
                <a:latin typeface="Arial"/>
                <a:cs typeface="Arial"/>
              </a:rPr>
              <a:t>F77</a:t>
            </a:r>
            <a:r>
              <a:rPr dirty="0" sz="800" spc="-5">
                <a:solidFill>
                  <a:srgbClr val="231F20"/>
                </a:solidFill>
                <a:latin typeface="Arial"/>
                <a:cs typeface="Arial"/>
              </a:rPr>
              <a:t>).</a:t>
            </a:r>
            <a:endParaRPr sz="8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55870" y="2925825"/>
            <a:ext cx="500380" cy="396240"/>
          </a:xfrm>
          <a:prstGeom prst="rect">
            <a:avLst/>
          </a:prstGeom>
          <a:solidFill>
            <a:srgbClr val="231F20"/>
          </a:solidFill>
        </p:spPr>
        <p:txBody>
          <a:bodyPr wrap="square" lIns="0" tIns="0" rIns="0" bIns="0" rtlCol="0" vert="horz">
            <a:spAutoFit/>
          </a:bodyPr>
          <a:lstStyle/>
          <a:p>
            <a:pPr marL="10160">
              <a:lnSpc>
                <a:spcPts val="1085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F41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03712" y="4770372"/>
            <a:ext cx="4368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Interr. autom. 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asociación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automático 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700" spc="5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b="1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16666" sz="750" b="1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700" spc="-15" b="1">
                <a:solidFill>
                  <a:srgbClr val="231F20"/>
                </a:solidFill>
                <a:latin typeface="Arial"/>
                <a:cs typeface="Arial"/>
              </a:rPr>
              <a:t>(rms)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máx. en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kA</a:t>
            </a:r>
            <a:endParaRPr sz="7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203684" y="6113030"/>
            <a:ext cx="414527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Fusibles 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asociación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interruptor </a:t>
            </a:r>
            <a:r>
              <a:rPr dirty="0" sz="700" spc="5" b="1">
                <a:solidFill>
                  <a:srgbClr val="231F20"/>
                </a:solidFill>
                <a:latin typeface="Arial"/>
                <a:cs typeface="Arial"/>
              </a:rPr>
              <a:t>automático de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b="1">
                <a:solidFill>
                  <a:srgbClr val="231F20"/>
                </a:solidFill>
                <a:latin typeface="Arial"/>
                <a:cs typeface="Arial"/>
              </a:rPr>
              <a:t>residual </a:t>
            </a:r>
            <a:r>
              <a:rPr dirty="0" sz="700" spc="50" b="1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valor </a:t>
            </a:r>
            <a:r>
              <a:rPr dirty="0" sz="700" b="1" i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dirty="0" baseline="-16666" sz="750" b="1">
                <a:solidFill>
                  <a:srgbClr val="231F20"/>
                </a:solidFill>
                <a:latin typeface="Arial"/>
                <a:cs typeface="Arial"/>
              </a:rPr>
              <a:t>sc </a:t>
            </a:r>
            <a:r>
              <a:rPr dirty="0" sz="700" spc="-15" b="1">
                <a:solidFill>
                  <a:srgbClr val="231F20"/>
                </a:solidFill>
                <a:latin typeface="Arial"/>
                <a:cs typeface="Arial"/>
              </a:rPr>
              <a:t>(rms) </a:t>
            </a:r>
            <a:r>
              <a:rPr dirty="0" sz="700" b="1">
                <a:solidFill>
                  <a:srgbClr val="231F20"/>
                </a:solidFill>
                <a:latin typeface="Arial"/>
                <a:cs typeface="Arial"/>
              </a:rPr>
              <a:t>máx. en</a:t>
            </a:r>
            <a:r>
              <a:rPr dirty="0" sz="7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31F20"/>
                </a:solidFill>
                <a:latin typeface="Arial"/>
                <a:cs typeface="Arial"/>
              </a:rPr>
              <a:t>kA</a:t>
            </a:r>
            <a:endParaRPr sz="7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26920" y="7549766"/>
            <a:ext cx="56438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10" b="1" i="1">
                <a:solidFill>
                  <a:srgbClr val="009D57"/>
                </a:solidFill>
                <a:latin typeface="Arial"/>
                <a:cs typeface="Arial"/>
              </a:rPr>
              <a:t>Fig. </a:t>
            </a:r>
            <a:r>
              <a:rPr dirty="0" sz="700" spc="-15" b="1" i="1">
                <a:solidFill>
                  <a:srgbClr val="009D57"/>
                </a:solidFill>
                <a:latin typeface="Arial"/>
                <a:cs typeface="Arial"/>
              </a:rPr>
              <a:t>F77: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Tabla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coordinación 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fabricantes típica </a:t>
            </a:r>
            <a:r>
              <a:rPr dirty="0" sz="700" spc="-10" i="1">
                <a:solidFill>
                  <a:srgbClr val="231F20"/>
                </a:solidFill>
                <a:latin typeface="Arial"/>
                <a:cs typeface="Arial"/>
              </a:rPr>
              <a:t>para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corriente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residual,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interruptores automáticos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dirty="0" sz="700" spc="-5" i="1">
                <a:solidFill>
                  <a:srgbClr val="231F20"/>
                </a:solidFill>
                <a:latin typeface="Arial"/>
                <a:cs typeface="Arial"/>
              </a:rPr>
              <a:t>fusibles  </a:t>
            </a:r>
            <a:r>
              <a:rPr dirty="0" sz="700" spc="5" i="1">
                <a:solidFill>
                  <a:srgbClr val="231F20"/>
                </a:solidFill>
                <a:latin typeface="Arial"/>
                <a:cs typeface="Arial"/>
              </a:rPr>
              <a:t>(productos </a:t>
            </a:r>
            <a:r>
              <a:rPr dirty="0" sz="700" i="1">
                <a:solidFill>
                  <a:srgbClr val="231F20"/>
                </a:solidFill>
                <a:latin typeface="Arial"/>
                <a:cs typeface="Arial"/>
              </a:rPr>
              <a:t>Merlin</a:t>
            </a:r>
            <a:r>
              <a:rPr dirty="0" sz="700" spc="-20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15" i="1">
                <a:solidFill>
                  <a:srgbClr val="231F20"/>
                </a:solidFill>
                <a:latin typeface="Arial"/>
                <a:cs typeface="Arial"/>
              </a:rPr>
              <a:t>Gerin).</a:t>
            </a:r>
            <a:endParaRPr sz="7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01520" y="10054435"/>
            <a:ext cx="226568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(1) Algunas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normas nacionales incluyen una prueba de 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resistencia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térmica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corriente mayor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dirty="0" sz="700" spc="-10" i="1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dirty="0" baseline="-16666" sz="750" spc="-15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para  garantizar la </a:t>
            </a:r>
            <a:r>
              <a:rPr dirty="0" sz="700">
                <a:solidFill>
                  <a:srgbClr val="231F20"/>
                </a:solidFill>
                <a:latin typeface="Arial"/>
                <a:cs typeface="Arial"/>
              </a:rPr>
              <a:t>correcta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coordinación de la</a:t>
            </a:r>
            <a:r>
              <a:rPr dirty="0" sz="700" spc="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700" spc="-5">
                <a:solidFill>
                  <a:srgbClr val="231F20"/>
                </a:solidFill>
                <a:latin typeface="Arial"/>
                <a:cs typeface="Arial"/>
              </a:rPr>
              <a:t>protección.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7307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474592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644118" y="10508992"/>
            <a:ext cx="113373" cy="118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557464" y="10441380"/>
            <a:ext cx="450037" cy="1824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35086" y="10532262"/>
            <a:ext cx="108064" cy="956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652274" y="10532261"/>
            <a:ext cx="88895" cy="71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896" y="10409999"/>
            <a:ext cx="7015480" cy="0"/>
          </a:xfrm>
          <a:custGeom>
            <a:avLst/>
            <a:gdLst/>
            <a:ahLst/>
            <a:cxnLst/>
            <a:rect l="l" t="t" r="r" b="b"/>
            <a:pathLst>
              <a:path w="7015480" h="0">
                <a:moveTo>
                  <a:pt x="0" y="0"/>
                </a:moveTo>
                <a:lnTo>
                  <a:pt x="7015098" y="0"/>
                </a:lnTo>
              </a:path>
            </a:pathLst>
          </a:custGeom>
          <a:ln w="1028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8196" y="10456164"/>
            <a:ext cx="15589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Guía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de diseño de instalaciones eléctricas</a:t>
            </a:r>
            <a:r>
              <a:rPr dirty="0" sz="600" spc="-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231F20"/>
                </a:solidFill>
                <a:latin typeface="Arial"/>
                <a:cs typeface="Arial"/>
              </a:rPr>
              <a:t>08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41067" y="10508992"/>
            <a:ext cx="113884" cy="118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54924" y="10441380"/>
            <a:ext cx="450037" cy="182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32546" y="10532262"/>
            <a:ext cx="108064" cy="95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649733" y="10532261"/>
            <a:ext cx="88895" cy="71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394072" y="10456164"/>
            <a:ext cx="6400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Schneider</a:t>
            </a:r>
            <a:r>
              <a:rPr dirty="0" sz="600" spc="-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Electric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F - Protección contra descargas eléctricas</dc:title>
  <dcterms:created xsi:type="dcterms:W3CDTF">2020-05-22T23:53:48Z</dcterms:created>
  <dcterms:modified xsi:type="dcterms:W3CDTF">2020-05-22T23:53:48Z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2008-03-18T00:00:00Z</vt:filetime>
  </property>
  <property fmtid="{D5CDD505-2E9C-101B-9397-08002B2CF9AE}" pid="3" name="LastSaved">
    <vt:filetime>2020-05-22T00:00:00Z</vt:filetime>
  </property>
</Properties>
</file>